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65" r:id="rId2"/>
    <p:sldId id="267" r:id="rId3"/>
    <p:sldId id="288" r:id="rId4"/>
    <p:sldId id="405" r:id="rId5"/>
    <p:sldId id="289" r:id="rId6"/>
    <p:sldId id="276" r:id="rId7"/>
    <p:sldId id="296" r:id="rId8"/>
    <p:sldId id="308" r:id="rId9"/>
    <p:sldId id="310" r:id="rId10"/>
    <p:sldId id="312" r:id="rId11"/>
    <p:sldId id="322" r:id="rId12"/>
    <p:sldId id="313" r:id="rId13"/>
    <p:sldId id="292" r:id="rId14"/>
    <p:sldId id="306" r:id="rId15"/>
    <p:sldId id="318" r:id="rId16"/>
    <p:sldId id="319" r:id="rId17"/>
    <p:sldId id="320" r:id="rId18"/>
    <p:sldId id="329" r:id="rId19"/>
    <p:sldId id="402" r:id="rId20"/>
    <p:sldId id="403" r:id="rId21"/>
    <p:sldId id="335" r:id="rId22"/>
    <p:sldId id="404" r:id="rId23"/>
    <p:sldId id="337" r:id="rId24"/>
    <p:sldId id="339" r:id="rId25"/>
    <p:sldId id="349" r:id="rId26"/>
    <p:sldId id="361" r:id="rId27"/>
    <p:sldId id="395" r:id="rId28"/>
    <p:sldId id="394" r:id="rId29"/>
    <p:sldId id="393" r:id="rId30"/>
    <p:sldId id="388" r:id="rId31"/>
    <p:sldId id="406" r:id="rId32"/>
    <p:sldId id="408" r:id="rId33"/>
    <p:sldId id="409" r:id="rId34"/>
    <p:sldId id="407" r:id="rId35"/>
    <p:sldId id="410" r:id="rId36"/>
    <p:sldId id="411" r:id="rId37"/>
    <p:sldId id="355" r:id="rId38"/>
    <p:sldId id="412" r:id="rId39"/>
    <p:sldId id="356" r:id="rId40"/>
    <p:sldId id="413" r:id="rId41"/>
    <p:sldId id="358" r:id="rId42"/>
    <p:sldId id="414" r:id="rId43"/>
    <p:sldId id="415" r:id="rId44"/>
    <p:sldId id="352" r:id="rId45"/>
    <p:sldId id="353" r:id="rId46"/>
    <p:sldId id="357" r:id="rId47"/>
    <p:sldId id="400" r:id="rId48"/>
    <p:sldId id="397" r:id="rId49"/>
    <p:sldId id="359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63DC3-A339-41EA-A0CB-33B6C617D5DC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09223-F3AA-4596-B5D8-72BC1FEE44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90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6E8B-5415-4DA3-9CDE-F69548725633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B4A4-5220-4123-BFB9-123ED7A5E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86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6E8B-5415-4DA3-9CDE-F69548725633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B4A4-5220-4123-BFB9-123ED7A5E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028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6E8B-5415-4DA3-9CDE-F69548725633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B4A4-5220-4123-BFB9-123ED7A5E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315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6E8B-5415-4DA3-9CDE-F69548725633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B4A4-5220-4123-BFB9-123ED7A5E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676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6E8B-5415-4DA3-9CDE-F69548725633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B4A4-5220-4123-BFB9-123ED7A5E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10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6E8B-5415-4DA3-9CDE-F69548725633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B4A4-5220-4123-BFB9-123ED7A5E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9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6E8B-5415-4DA3-9CDE-F69548725633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B4A4-5220-4123-BFB9-123ED7A5E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212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6E8B-5415-4DA3-9CDE-F69548725633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B4A4-5220-4123-BFB9-123ED7A5E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91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6E8B-5415-4DA3-9CDE-F69548725633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B4A4-5220-4123-BFB9-123ED7A5E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29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6E8B-5415-4DA3-9CDE-F69548725633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B4A4-5220-4123-BFB9-123ED7A5E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43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6E8B-5415-4DA3-9CDE-F69548725633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B4A4-5220-4123-BFB9-123ED7A5E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706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5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A6E8B-5415-4DA3-9CDE-F69548725633}" type="datetimeFigureOut">
              <a:rPr lang="en-US" smtClean="0"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FB4A4-5220-4123-BFB9-123ED7A5E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32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hyperlink" Target="http://www.embeddedreading.com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Embedded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Laurie Clarcq and Michele Whaley</a:t>
            </a: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www.EmbeddedReading.com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lclarcq@yahoo.com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143000"/>
            <a:ext cx="2301064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177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358"/>
            <a:ext cx="8229600" cy="580580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purpose of language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used in communication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is to put a picture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in the heart, and/or mind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of another person.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3257380"/>
            <a:ext cx="4572638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82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137"/>
            <a:ext cx="9143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6400" y="2209800"/>
            <a:ext cx="6264857" cy="350865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3600" b="1" dirty="0" smtClean="0"/>
              <a:t>Because Embedded Readings…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Create layers of repetition.</a:t>
            </a:r>
          </a:p>
          <a:p>
            <a:r>
              <a:rPr lang="en-US" sz="2800" b="1" dirty="0" smtClean="0"/>
              <a:t>Provide differentiation.</a:t>
            </a:r>
          </a:p>
          <a:p>
            <a:r>
              <a:rPr lang="en-US" sz="2800" b="1" dirty="0" smtClean="0"/>
              <a:t>Develop literacy skills.</a:t>
            </a:r>
          </a:p>
          <a:p>
            <a:r>
              <a:rPr lang="en-US" sz="2800" b="1" dirty="0"/>
              <a:t>Can incorporate technology.</a:t>
            </a:r>
          </a:p>
          <a:p>
            <a:r>
              <a:rPr lang="en-US" sz="2800" b="1" dirty="0"/>
              <a:t>Simplify lesson planning.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437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152400"/>
            <a:ext cx="8940799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406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07"/>
            <a:ext cx="8839200" cy="6629401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8839200" y="2743200"/>
            <a:ext cx="0" cy="3276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8815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81400"/>
            <a:ext cx="19050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2993598"/>
            <a:ext cx="2362200" cy="385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281" y="-152400"/>
            <a:ext cx="3414719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2993598"/>
            <a:ext cx="3308636" cy="385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98240" y="3825952"/>
            <a:ext cx="2553001" cy="349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" y="1137"/>
            <a:ext cx="54967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Any text can be used to create an Embedded Reading:  Articles, Books, Stories, Poetry, Editorials, Poems, Conversations, Songs etc….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799145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15400" cy="66865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08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0"/>
            <a:ext cx="8915400" cy="66865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148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30" y="152400"/>
            <a:ext cx="9106469" cy="682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130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274638"/>
            <a:ext cx="8610600" cy="645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31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36524" y="262128"/>
            <a:ext cx="9280524" cy="696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46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799" y="274638"/>
            <a:ext cx="8473015" cy="635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990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96399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51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91698"/>
            <a:ext cx="8534400" cy="64008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1.  By creating a base reading and adding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details and information to create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additional versions.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2.  Pulling details and information out of a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longer reading to create shorter, simpler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versions.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204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9" y="267814"/>
            <a:ext cx="8380513" cy="628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51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6728" y="380999"/>
            <a:ext cx="8250072" cy="618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690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91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9" y="268951"/>
            <a:ext cx="8378997" cy="628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491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Audience:  Teachers Learning About Embedded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1296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Audience:  Teachers Learning About Embedded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Structures:        wanted to teach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decided to try to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99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57400" y="1417638"/>
            <a:ext cx="4419600" cy="19351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16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Audience:  Teachers Learning About Embedded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 Dave is a teacher. </a:t>
            </a:r>
            <a:r>
              <a:rPr lang="en-US" dirty="0"/>
              <a:t>He decided </a:t>
            </a:r>
            <a:r>
              <a:rPr lang="en-US" dirty="0" smtClean="0"/>
              <a:t>to try </a:t>
            </a:r>
            <a:r>
              <a:rPr lang="en-US" dirty="0"/>
              <a:t>to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find </a:t>
            </a:r>
            <a:r>
              <a:rPr lang="en-US" dirty="0"/>
              <a:t>a </a:t>
            </a:r>
            <a:r>
              <a:rPr lang="en-US" dirty="0" smtClean="0"/>
              <a:t>job.  Dave wanted to teach in an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important university.   He found a job.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191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0"/>
            <a:ext cx="9296400" cy="69723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15915"/>
            <a:ext cx="7333396" cy="1058862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dirty="0" smtClean="0"/>
              <a:t>         Dave </a:t>
            </a:r>
            <a:r>
              <a:rPr lang="en-US" sz="2400" b="1" dirty="0"/>
              <a:t>is a teacher. He decided to try to </a:t>
            </a:r>
            <a:r>
              <a:rPr lang="en-US" sz="2400" b="1" dirty="0" smtClean="0"/>
              <a:t>find </a:t>
            </a:r>
            <a:r>
              <a:rPr lang="en-US" sz="2400" b="1" dirty="0"/>
              <a:t>a job.  </a:t>
            </a: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Dave </a:t>
            </a:r>
            <a:r>
              <a:rPr lang="en-US" sz="2400" b="1" dirty="0"/>
              <a:t>wanted to teach in </a:t>
            </a:r>
            <a:r>
              <a:rPr lang="en-US" sz="2400" b="1" dirty="0" smtClean="0"/>
              <a:t>an </a:t>
            </a:r>
            <a:r>
              <a:rPr lang="en-US" sz="2400" b="1" dirty="0"/>
              <a:t>important university.  </a:t>
            </a: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     </a:t>
            </a:r>
            <a:r>
              <a:rPr lang="en-US" sz="2400" b="1" dirty="0"/>
              <a:t>He found a job.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4419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5756" y="3962400"/>
            <a:ext cx="7791044" cy="22159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Dave </a:t>
            </a:r>
            <a:r>
              <a:rPr lang="en-US" sz="2400" b="1" dirty="0" smtClean="0"/>
              <a:t>wanted to teach and went to </a:t>
            </a:r>
            <a:r>
              <a:rPr lang="en-US" sz="2400" b="1" dirty="0" err="1" smtClean="0"/>
              <a:t>TeachersRUs</a:t>
            </a:r>
            <a:r>
              <a:rPr lang="en-US" sz="2400" b="1" dirty="0" smtClean="0"/>
              <a:t> </a:t>
            </a:r>
          </a:p>
          <a:p>
            <a:r>
              <a:rPr lang="en-US" sz="2400" b="1" dirty="0" smtClean="0"/>
              <a:t>University to study.  It’s a unique university.  Now Dave </a:t>
            </a:r>
          </a:p>
          <a:p>
            <a:r>
              <a:rPr lang="en-US" sz="2400" b="1" dirty="0" smtClean="0"/>
              <a:t>is a teacher</a:t>
            </a:r>
            <a:r>
              <a:rPr lang="en-US" sz="2400" b="1" dirty="0"/>
              <a:t>. He decided to try to find </a:t>
            </a:r>
            <a:r>
              <a:rPr lang="en-US" sz="2400" b="1" dirty="0" smtClean="0"/>
              <a:t>a unique job</a:t>
            </a:r>
            <a:r>
              <a:rPr lang="en-US" sz="2400" b="1" dirty="0"/>
              <a:t>.  </a:t>
            </a:r>
            <a:r>
              <a:rPr lang="en-US" sz="2400" b="1" dirty="0" smtClean="0"/>
              <a:t>Dave </a:t>
            </a:r>
          </a:p>
          <a:p>
            <a:r>
              <a:rPr lang="en-US" sz="2400" b="1" dirty="0" smtClean="0"/>
              <a:t>thought that he wanted </a:t>
            </a:r>
            <a:r>
              <a:rPr lang="en-US" sz="2400" b="1" dirty="0"/>
              <a:t>to teach in an </a:t>
            </a:r>
            <a:r>
              <a:rPr lang="en-US" sz="2400" b="1" dirty="0" smtClean="0"/>
              <a:t>important university </a:t>
            </a:r>
          </a:p>
          <a:p>
            <a:r>
              <a:rPr lang="en-US" sz="2400" b="1" dirty="0" smtClean="0"/>
              <a:t>in London, England.  But, he </a:t>
            </a:r>
            <a:r>
              <a:rPr lang="en-US" sz="2400" b="1" dirty="0"/>
              <a:t>found </a:t>
            </a:r>
            <a:r>
              <a:rPr lang="en-US" sz="2400" b="1" dirty="0" smtClean="0"/>
              <a:t>a job someplace else.</a:t>
            </a:r>
            <a:endParaRPr lang="en-US" sz="2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201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799" y="284874"/>
            <a:ext cx="8764167" cy="65731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8" y="228598"/>
            <a:ext cx="8686801" cy="65151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5800" y="609600"/>
            <a:ext cx="7848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Add words / phrases / structures from the following slide to the second level to create the third level!!</a:t>
            </a:r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r>
              <a:rPr lang="en-US" sz="2000" b="1" dirty="0" smtClean="0"/>
              <a:t>Dave </a:t>
            </a:r>
            <a:r>
              <a:rPr lang="en-US" sz="2000" b="1" dirty="0"/>
              <a:t>wanted to teach and went to </a:t>
            </a:r>
            <a:r>
              <a:rPr lang="en-US" sz="2000" b="1" dirty="0" err="1"/>
              <a:t>TeachersRUs</a:t>
            </a:r>
            <a:r>
              <a:rPr lang="en-US" sz="2000" b="1" dirty="0"/>
              <a:t> </a:t>
            </a:r>
            <a:r>
              <a:rPr lang="en-US" sz="2000" b="1" dirty="0" smtClean="0"/>
              <a:t>University </a:t>
            </a:r>
            <a:r>
              <a:rPr lang="en-US" sz="2000" b="1" dirty="0"/>
              <a:t>to study.  It’s a unique university.  Now Dave </a:t>
            </a:r>
            <a:r>
              <a:rPr lang="en-US" sz="2000" b="1" dirty="0" smtClean="0"/>
              <a:t>is </a:t>
            </a:r>
            <a:r>
              <a:rPr lang="en-US" sz="2000" b="1" dirty="0"/>
              <a:t>a teacher. He decided to try to find a unique job.  Dave </a:t>
            </a:r>
            <a:r>
              <a:rPr lang="en-US" sz="2000" b="1" dirty="0" smtClean="0"/>
              <a:t>thought </a:t>
            </a:r>
            <a:r>
              <a:rPr lang="en-US" sz="2000" b="1" dirty="0"/>
              <a:t>that he wanted to teach in an important university </a:t>
            </a:r>
            <a:r>
              <a:rPr lang="en-US" sz="2000" b="1" dirty="0" smtClean="0"/>
              <a:t>in </a:t>
            </a:r>
            <a:r>
              <a:rPr lang="en-US" sz="2000" b="1" dirty="0"/>
              <a:t>London, England.  But, he found a job someplace else.</a:t>
            </a:r>
          </a:p>
        </p:txBody>
      </p:sp>
    </p:spTree>
    <p:extLst>
      <p:ext uri="{BB962C8B-B14F-4D97-AF65-F5344CB8AC3E}">
        <p14:creationId xmlns:p14="http://schemas.microsoft.com/office/powerpoint/2010/main" val="320735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9644" y="27272"/>
            <a:ext cx="8544711" cy="8586966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 smtClean="0"/>
              <a:t>  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     </a:t>
            </a:r>
            <a:r>
              <a:rPr lang="en-US" sz="4000" b="1" dirty="0" smtClean="0"/>
              <a:t>Step 4:    Ideas</a:t>
            </a:r>
          </a:p>
          <a:p>
            <a:endParaRPr lang="en-US" sz="3200" dirty="0"/>
          </a:p>
          <a:p>
            <a:r>
              <a:rPr lang="en-US" sz="3200" b="1" dirty="0" smtClean="0"/>
              <a:t>When?    </a:t>
            </a:r>
            <a:r>
              <a:rPr lang="en-US" sz="3200" dirty="0" smtClean="0"/>
              <a:t>today,  </a:t>
            </a:r>
            <a:r>
              <a:rPr lang="en-US" sz="3200" dirty="0"/>
              <a:t>o</a:t>
            </a:r>
            <a:r>
              <a:rPr lang="en-US" sz="3200" dirty="0" smtClean="0"/>
              <a:t>n Friday,  last year, next summer</a:t>
            </a:r>
          </a:p>
          <a:p>
            <a:r>
              <a:rPr lang="en-US" sz="3200" b="1" dirty="0" smtClean="0"/>
              <a:t>How?       </a:t>
            </a:r>
            <a:r>
              <a:rPr lang="en-US" sz="3200" dirty="0"/>
              <a:t>v</a:t>
            </a:r>
            <a:r>
              <a:rPr lang="en-US" sz="3200" dirty="0" smtClean="0"/>
              <a:t>ery, quickly, easily, on a train, nervously</a:t>
            </a:r>
          </a:p>
          <a:p>
            <a:r>
              <a:rPr lang="en-US" sz="3200" b="1" dirty="0" smtClean="0"/>
              <a:t>Which (one)?      </a:t>
            </a:r>
            <a:r>
              <a:rPr lang="en-US" sz="3200" dirty="0"/>
              <a:t>b</a:t>
            </a:r>
            <a:r>
              <a:rPr lang="en-US" sz="3200" dirty="0" smtClean="0"/>
              <a:t>lue, favorite, this/that, the best</a:t>
            </a:r>
          </a:p>
          <a:p>
            <a:r>
              <a:rPr lang="en-US" sz="3200" b="1" dirty="0" smtClean="0"/>
              <a:t>How often?  </a:t>
            </a:r>
            <a:r>
              <a:rPr lang="en-US" sz="3200" dirty="0" smtClean="0"/>
              <a:t>always, never, six times, every day</a:t>
            </a:r>
          </a:p>
          <a:p>
            <a:endParaRPr lang="en-US" sz="3200" dirty="0"/>
          </a:p>
          <a:p>
            <a:r>
              <a:rPr lang="en-US" sz="3200" b="1" dirty="0" smtClean="0"/>
              <a:t>Common phrases:  </a:t>
            </a:r>
            <a:r>
              <a:rPr lang="en-US" sz="3200" dirty="0" smtClean="0"/>
              <a:t>all of a sudden, next, well…</a:t>
            </a:r>
          </a:p>
          <a:p>
            <a:r>
              <a:rPr lang="en-US" sz="3200" b="1" dirty="0" smtClean="0"/>
              <a:t>Dialogue:      </a:t>
            </a:r>
            <a:r>
              <a:rPr lang="en-US" sz="3200" dirty="0" smtClean="0"/>
              <a:t>said “…”      thought “….”</a:t>
            </a:r>
          </a:p>
          <a:p>
            <a:r>
              <a:rPr lang="en-US" sz="3200" b="1" dirty="0" smtClean="0"/>
              <a:t>Questions:   </a:t>
            </a:r>
            <a:r>
              <a:rPr lang="en-US" sz="3200" dirty="0" smtClean="0"/>
              <a:t>What happened next?</a:t>
            </a:r>
          </a:p>
          <a:p>
            <a:r>
              <a:rPr lang="en-US" sz="3200" b="1" dirty="0" smtClean="0"/>
              <a:t>Additional verb:  </a:t>
            </a:r>
            <a:r>
              <a:rPr lang="en-US" sz="3200" dirty="0" smtClean="0"/>
              <a:t>discovered/saw/realized that</a:t>
            </a:r>
          </a:p>
          <a:p>
            <a:endParaRPr lang="en-US" sz="3200" b="1" dirty="0" smtClean="0"/>
          </a:p>
          <a:p>
            <a:endParaRPr lang="en-US" sz="3200" dirty="0" smtClean="0"/>
          </a:p>
          <a:p>
            <a:endParaRPr lang="en-US" sz="3200" dirty="0"/>
          </a:p>
          <a:p>
            <a:r>
              <a:rPr lang="en-US" sz="3200" dirty="0" smtClean="0"/>
              <a:t>    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608908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Ways to Create an </a:t>
            </a:r>
            <a:br>
              <a:rPr lang="en-US" dirty="0" smtClean="0"/>
            </a:br>
            <a:r>
              <a:rPr lang="en-US" dirty="0" smtClean="0"/>
              <a:t>Embedded Reading!!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4900" y="1417638"/>
            <a:ext cx="6934200" cy="520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6498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274638"/>
            <a:ext cx="8305800" cy="622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57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3081" y="251892"/>
            <a:ext cx="8229600" cy="617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594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9" y="274638"/>
            <a:ext cx="8168215" cy="612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185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767" y="152400"/>
            <a:ext cx="8198908" cy="614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3412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9909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Identify the most important part of the text, the</a:t>
            </a:r>
          </a:p>
          <a:p>
            <a:pPr marL="0" indent="0">
              <a:buNone/>
            </a:pPr>
            <a:r>
              <a:rPr lang="en-US" dirty="0" smtClean="0"/>
              <a:t>Part that will serve as the base story/reading.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0" y="3657600"/>
            <a:ext cx="6320961" cy="2308324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                                                          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9799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Go back to the original, copy and paste it.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Pull out approximately ¼ of it.   Take out some </a:t>
            </a:r>
          </a:p>
          <a:p>
            <a:pPr marL="0" indent="0">
              <a:buNone/>
            </a:pPr>
            <a:r>
              <a:rPr lang="en-US" dirty="0"/>
              <a:t>d</a:t>
            </a:r>
            <a:r>
              <a:rPr lang="en-US" dirty="0" smtClean="0"/>
              <a:t>ifficult words/phrases and some less-challenging ones.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0810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38200" y="274638"/>
            <a:ext cx="7737118" cy="646330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The most incredible and intelligent teachers in the universe descended </a:t>
            </a:r>
          </a:p>
          <a:p>
            <a:r>
              <a:rPr lang="en-US" dirty="0"/>
              <a:t>upon the city of Denver this week in order to  attend the 4</a:t>
            </a:r>
            <a:r>
              <a:rPr lang="en-US" baseline="30000" dirty="0"/>
              <a:t>th</a:t>
            </a:r>
            <a:r>
              <a:rPr lang="en-US" dirty="0"/>
              <a:t> annual International</a:t>
            </a:r>
          </a:p>
          <a:p>
            <a:r>
              <a:rPr lang="en-US" dirty="0"/>
              <a:t>Foreign Language Teachers’ Conference.  It was a wonderful opportunity for </a:t>
            </a:r>
          </a:p>
          <a:p>
            <a:r>
              <a:rPr lang="en-US" dirty="0"/>
              <a:t>teachers to demonstrate their skills and to learn new ones!</a:t>
            </a:r>
          </a:p>
          <a:p>
            <a:endParaRPr lang="en-US" dirty="0"/>
          </a:p>
          <a:p>
            <a:r>
              <a:rPr lang="en-US" dirty="0"/>
              <a:t>Wearing a clearly identifiable badge bearing a wolf, the teachers learned,</a:t>
            </a:r>
          </a:p>
          <a:p>
            <a:r>
              <a:rPr lang="en-US" dirty="0"/>
              <a:t>and taught, a variety of languages.    They shared ideas and experiences, </a:t>
            </a:r>
          </a:p>
          <a:p>
            <a:r>
              <a:rPr lang="en-US" dirty="0"/>
              <a:t>challenged and encouraged each other.   They filled notebooks and flash </a:t>
            </a:r>
          </a:p>
          <a:p>
            <a:r>
              <a:rPr lang="en-US" dirty="0"/>
              <a:t>drives with information and ideas to take back to their colleagues in their </a:t>
            </a:r>
          </a:p>
          <a:p>
            <a:r>
              <a:rPr lang="en-US" dirty="0"/>
              <a:t>own districts.  It sounds like a typical conference, does it not?   </a:t>
            </a:r>
          </a:p>
          <a:p>
            <a:endParaRPr lang="en-US" dirty="0"/>
          </a:p>
          <a:p>
            <a:r>
              <a:rPr lang="en-US" dirty="0"/>
              <a:t>However, a quick peek at the sessions and workshops would tell you that</a:t>
            </a:r>
          </a:p>
          <a:p>
            <a:r>
              <a:rPr lang="en-US" dirty="0"/>
              <a:t>This was not your ordinary teachers’ conference!!   First, it was held at a </a:t>
            </a:r>
          </a:p>
          <a:p>
            <a:r>
              <a:rPr lang="en-US" dirty="0"/>
              <a:t>local high school, rather than at a convention center.  Second, the teachers </a:t>
            </a:r>
          </a:p>
          <a:p>
            <a:r>
              <a:rPr lang="en-US" dirty="0"/>
              <a:t>had the unique opportunity to observe elementary children being taught </a:t>
            </a:r>
          </a:p>
          <a:p>
            <a:r>
              <a:rPr lang="en-US" dirty="0"/>
              <a:t>using a non-traditional method.    In addition, the teachers could chose to be </a:t>
            </a:r>
          </a:p>
          <a:p>
            <a:r>
              <a:rPr lang="en-US" dirty="0"/>
              <a:t>the students in a Chinese or a Russian class.  </a:t>
            </a:r>
          </a:p>
          <a:p>
            <a:endParaRPr lang="en-US" dirty="0"/>
          </a:p>
          <a:p>
            <a:r>
              <a:rPr lang="en-US" dirty="0"/>
              <a:t>The most surprising aspect of the conference was the use of imagination as </a:t>
            </a:r>
          </a:p>
          <a:p>
            <a:r>
              <a:rPr lang="en-US" dirty="0"/>
              <a:t>teachers and students created and acted out stories.   One participant, </a:t>
            </a:r>
          </a:p>
          <a:p>
            <a:r>
              <a:rPr lang="en-US" dirty="0"/>
              <a:t>Whitney, went to Brazil (in a story!)  to dance with the soccer star Messi.  </a:t>
            </a:r>
          </a:p>
          <a:p>
            <a:r>
              <a:rPr lang="en-US" dirty="0"/>
              <a:t>This is just a typical lesson and a typical day at the IFLT Conference.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9314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Step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Copy and paste the new version of the text and </a:t>
            </a:r>
          </a:p>
          <a:p>
            <a:pPr marL="0" indent="0">
              <a:buNone/>
            </a:pPr>
            <a:r>
              <a:rPr lang="en-US" dirty="0"/>
              <a:t>r</a:t>
            </a:r>
            <a:r>
              <a:rPr lang="en-US" dirty="0" smtClean="0"/>
              <a:t>epeat the process!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5880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                   Repeat!!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010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243931"/>
            <a:ext cx="8991600" cy="674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756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767" y="152400"/>
            <a:ext cx="8198908" cy="614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933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512" y="274638"/>
            <a:ext cx="8473015" cy="635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3024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9" y="274638"/>
            <a:ext cx="8168215" cy="612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6342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92" y="457200"/>
            <a:ext cx="9113308" cy="683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413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3081" y="251892"/>
            <a:ext cx="8229600" cy="617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2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274638"/>
            <a:ext cx="8305800" cy="622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91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0324" y="152400"/>
            <a:ext cx="9204324" cy="690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46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356724" cy="701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71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1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16" y="401857"/>
            <a:ext cx="7948684" cy="59615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722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88" y="274638"/>
            <a:ext cx="8371414" cy="62785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10000"/>
            <a:ext cx="8229600" cy="4525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234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12724" y="274638"/>
            <a:ext cx="9585324" cy="718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804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1756</TotalTime>
  <Words>774</Words>
  <Application>Microsoft Office PowerPoint</Application>
  <PresentationFormat>On-screen Show (4:3)</PresentationFormat>
  <Paragraphs>109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Arial</vt:lpstr>
      <vt:lpstr>Calibri</vt:lpstr>
      <vt:lpstr>Office Theme</vt:lpstr>
      <vt:lpstr>Embedded Reading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Audience:  Teachers Learning About Embedded Reading</vt:lpstr>
      <vt:lpstr>Audience:  Teachers Learning About Embedded Reading</vt:lpstr>
      <vt:lpstr>PowerPoint Presentation</vt:lpstr>
      <vt:lpstr>Audience:  Teachers Learning About Embedded Reading</vt:lpstr>
      <vt:lpstr>PowerPoint Presentation</vt:lpstr>
      <vt:lpstr>PowerPoint Presentation</vt:lpstr>
      <vt:lpstr>PowerPoint Presentation</vt:lpstr>
      <vt:lpstr>Two Ways to Create an  Embedded Reading!!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 1</vt:lpstr>
      <vt:lpstr>Step 2</vt:lpstr>
      <vt:lpstr>PowerPoint Presentation</vt:lpstr>
      <vt:lpstr>Step 3</vt:lpstr>
      <vt:lpstr>Step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lclarcq</dc:creator>
  <cp:lastModifiedBy>Laurie Clarcq</cp:lastModifiedBy>
  <cp:revision>88</cp:revision>
  <dcterms:created xsi:type="dcterms:W3CDTF">2013-03-17T16:28:41Z</dcterms:created>
  <dcterms:modified xsi:type="dcterms:W3CDTF">2014-10-16T00:44:56Z</dcterms:modified>
</cp:coreProperties>
</file>