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 name="Shape 22"/>
          <p:cNvSpPr/>
          <p:nvPr>
            <p:ph type="sldImg"/>
          </p:nvPr>
        </p:nvSpPr>
        <p:spPr>
          <a:prstGeom prst="rect">
            <a:avLst/>
          </a:prstGeom>
        </p:spPr>
        <p:txBody>
          <a:bodyPr/>
          <a:lstStyle/>
          <a:p>
            <a:pPr/>
          </a:p>
        </p:txBody>
      </p:sp>
      <p:sp>
        <p:nvSpPr>
          <p:cNvPr id="23" name="Shape 23"/>
          <p:cNvSpPr/>
          <p:nvPr>
            <p:ph type="body" sz="quarter" idx="1"/>
          </p:nvPr>
        </p:nvSpPr>
        <p:spPr>
          <a:prstGeom prst="rect">
            <a:avLst/>
          </a:prstGeom>
        </p:spPr>
        <p:txBody>
          <a:bodyPr/>
          <a:lstStyle>
            <a:lvl1pPr>
              <a:spcBef>
                <a:spcPts val="0"/>
              </a:spcBef>
            </a:lvl1pPr>
          </a:lstStyle>
          <a:p>
            <a:pPr/>
            <a:r>
              <a:t>40 sentences    200 words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 name="Shape 37"/>
          <p:cNvSpPr/>
          <p:nvPr>
            <p:ph type="sldImg"/>
          </p:nvPr>
        </p:nvSpPr>
        <p:spPr>
          <a:prstGeom prst="rect">
            <a:avLst/>
          </a:prstGeom>
        </p:spPr>
        <p:txBody>
          <a:bodyPr/>
          <a:lstStyle/>
          <a:p>
            <a:pPr/>
          </a:p>
        </p:txBody>
      </p:sp>
      <p:sp>
        <p:nvSpPr>
          <p:cNvPr id="38" name="Shape 38"/>
          <p:cNvSpPr/>
          <p:nvPr>
            <p:ph type="body" sz="quarter" idx="1"/>
          </p:nvPr>
        </p:nvSpPr>
        <p:spPr>
          <a:prstGeom prst="rect">
            <a:avLst/>
          </a:prstGeom>
        </p:spPr>
        <p:txBody>
          <a:bodyPr/>
          <a:lstStyle>
            <a:lvl1pPr>
              <a:spcBef>
                <a:spcPts val="0"/>
              </a:spcBef>
            </a:lvl1pPr>
          </a:lstStyle>
          <a:p>
            <a:pPr/>
            <a:r>
              <a:t>Not typical students!!!!!!!!!!!!!!1</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 name="Shape 48"/>
          <p:cNvSpPr/>
          <p:nvPr>
            <p:ph type="sldImg"/>
          </p:nvPr>
        </p:nvSpPr>
        <p:spPr>
          <a:prstGeom prst="rect">
            <a:avLst/>
          </a:prstGeom>
        </p:spPr>
        <p:txBody>
          <a:bodyPr/>
          <a:lstStyle/>
          <a:p>
            <a:pPr/>
          </a:p>
        </p:txBody>
      </p:sp>
      <p:sp>
        <p:nvSpPr>
          <p:cNvPr id="49" name="Shape 49"/>
          <p:cNvSpPr/>
          <p:nvPr>
            <p:ph type="body" sz="quarter" idx="1"/>
          </p:nvPr>
        </p:nvSpPr>
        <p:spPr>
          <a:prstGeom prst="rect">
            <a:avLst/>
          </a:prstGeom>
        </p:spPr>
        <p:txBody>
          <a:bodyPr/>
          <a:lstStyle/>
          <a:p>
            <a:pPr>
              <a:spcBef>
                <a:spcPts val="0"/>
              </a:spcBef>
            </a:pPr>
            <a:r>
              <a:t>Mu??????   Das ist nicht eine ku!!!!!</a:t>
            </a:r>
          </a:p>
          <a:p>
            <a:pPr>
              <a:spcBef>
                <a:spcPts val="0"/>
              </a:spcBef>
            </a:pPr>
            <a:r>
              <a:t>  Miao           Katz</a:t>
            </a:r>
          </a:p>
          <a:p>
            <a:pPr>
              <a:spcBef>
                <a:spcPts val="0"/>
              </a:spcBef>
            </a:pPr>
            <a:r>
              <a:t>Gua gua       Hund</a:t>
            </a:r>
          </a:p>
          <a:p>
            <a:pPr>
              <a:spcBef>
                <a:spcPts val="0"/>
              </a:spcBef>
            </a:pPr>
            <a:r>
              <a:t> Sagt der jungenn meine sSchule  GM  ?  Nein…. Sagten  Hey</a:t>
            </a:r>
          </a:p>
          <a:p>
            <a:pPr>
              <a:spcBef>
                <a:spcPts val="0"/>
              </a:spcBef>
            </a:pPr>
          </a:p>
          <a:p>
            <a:pPr>
              <a:spcBef>
                <a:spcPts val="0"/>
              </a:spcBef>
            </a:pPr>
            <a:r>
              <a:t>Der Machen sagt  EEEEEEEEEEEEee  I love your hair!</a:t>
            </a:r>
          </a:p>
          <a:p>
            <a:pPr>
              <a:spcBef>
                <a:spcPts val="0"/>
              </a:spcBef>
            </a:pPr>
          </a:p>
          <a:p>
            <a:pPr>
              <a:spcBef>
                <a:spcPts val="0"/>
              </a:spcBef>
            </a:pPr>
            <a:r>
              <a:t>Das ist nicht eien normal Jungen.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 name="Shape 104"/>
          <p:cNvSpPr/>
          <p:nvPr>
            <p:ph type="sldImg"/>
          </p:nvPr>
        </p:nvSpPr>
        <p:spPr>
          <a:prstGeom prst="rect">
            <a:avLst/>
          </a:prstGeom>
        </p:spPr>
        <p:txBody>
          <a:bodyPr/>
          <a:lstStyle/>
          <a:p>
            <a:pPr/>
          </a:p>
        </p:txBody>
      </p:sp>
      <p:sp>
        <p:nvSpPr>
          <p:cNvPr id="105" name="Shape 105"/>
          <p:cNvSpPr/>
          <p:nvPr>
            <p:ph type="body" sz="quarter" idx="1"/>
          </p:nvPr>
        </p:nvSpPr>
        <p:spPr>
          <a:prstGeom prst="rect">
            <a:avLst/>
          </a:prstGeom>
        </p:spPr>
        <p:txBody>
          <a:bodyPr/>
          <a:lstStyle>
            <a:lvl1pPr>
              <a:spcBef>
                <a:spcPts val="0"/>
              </a:spcBef>
            </a:lvl1pPr>
          </a:lstStyle>
          <a:p>
            <a:pPr/>
            <a:r>
              <a:t>What do you notice?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5" name="Shape 125"/>
          <p:cNvSpPr/>
          <p:nvPr>
            <p:ph type="sldImg"/>
          </p:nvPr>
        </p:nvSpPr>
        <p:spPr>
          <a:prstGeom prst="rect">
            <a:avLst/>
          </a:prstGeom>
        </p:spPr>
        <p:txBody>
          <a:bodyPr/>
          <a:lstStyle/>
          <a:p>
            <a:pPr/>
          </a:p>
        </p:txBody>
      </p:sp>
      <p:sp>
        <p:nvSpPr>
          <p:cNvPr id="126" name="Shape 126"/>
          <p:cNvSpPr/>
          <p:nvPr>
            <p:ph type="body" sz="quarter" idx="1"/>
          </p:nvPr>
        </p:nvSpPr>
        <p:spPr>
          <a:prstGeom prst="rect">
            <a:avLst/>
          </a:prstGeom>
        </p:spPr>
        <p:txBody>
          <a:bodyPr/>
          <a:lstStyle>
            <a:lvl1pPr>
              <a:spcBef>
                <a:spcPts val="0"/>
              </a:spcBef>
            </a:lvl1pPr>
          </a:lstStyle>
          <a:p>
            <a:pPr/>
            <a:r>
              <a:t>Change the visual!!!!!!!!!!!!!!!!!!!!1</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Shape 189"/>
          <p:cNvSpPr/>
          <p:nvPr>
            <p:ph type="sldImg"/>
          </p:nvPr>
        </p:nvSpPr>
        <p:spPr>
          <a:prstGeom prst="rect">
            <a:avLst/>
          </a:prstGeom>
        </p:spPr>
        <p:txBody>
          <a:bodyPr/>
          <a:lstStyle/>
          <a:p>
            <a:pPr/>
          </a:p>
        </p:txBody>
      </p:sp>
      <p:sp>
        <p:nvSpPr>
          <p:cNvPr id="190" name="Shape 190"/>
          <p:cNvSpPr/>
          <p:nvPr>
            <p:ph type="body" sz="quarter" idx="1"/>
          </p:nvPr>
        </p:nvSpPr>
        <p:spPr>
          <a:prstGeom prst="rect">
            <a:avLst/>
          </a:prstGeom>
        </p:spPr>
        <p:txBody>
          <a:bodyPr/>
          <a:lstStyle>
            <a:lvl1pPr>
              <a:spcBef>
                <a:spcPts val="0"/>
              </a:spcBef>
            </a:lvl1pPr>
          </a:lstStyle>
          <a:p>
            <a:pPr/>
            <a:r>
              <a:t>T/F   Say statement partic say Ja/Nein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8" name="Shape 208"/>
          <p:cNvSpPr/>
          <p:nvPr>
            <p:ph type="sldImg"/>
          </p:nvPr>
        </p:nvSpPr>
        <p:spPr>
          <a:prstGeom prst="rect">
            <a:avLst/>
          </a:prstGeom>
        </p:spPr>
        <p:txBody>
          <a:bodyPr/>
          <a:lstStyle/>
          <a:p>
            <a:pPr/>
          </a:p>
        </p:txBody>
      </p:sp>
      <p:sp>
        <p:nvSpPr>
          <p:cNvPr id="209" name="Shape 209"/>
          <p:cNvSpPr/>
          <p:nvPr>
            <p:ph type="body" sz="quarter" idx="1"/>
          </p:nvPr>
        </p:nvSpPr>
        <p:spPr>
          <a:prstGeom prst="rect">
            <a:avLst/>
          </a:prstGeom>
        </p:spPr>
        <p:txBody>
          <a:bodyPr/>
          <a:lstStyle/>
          <a:p>
            <a:pPr>
              <a:spcBef>
                <a:spcPts val="0"/>
              </a:spcBef>
            </a:pPr>
            <a:r>
              <a:t>Read first…think first.</a:t>
            </a:r>
          </a:p>
          <a:p>
            <a:pPr>
              <a:spcBef>
                <a:spcPts val="0"/>
              </a:spcBef>
            </a:pPr>
            <a:r>
              <a:t>Actors    second</a:t>
            </a:r>
          </a:p>
          <a:p>
            <a:pPr>
              <a:spcBef>
                <a:spcPts val="0"/>
              </a:spcBef>
            </a:pPr>
            <a:r>
              <a:t>??? Last</a:t>
            </a:r>
          </a:p>
          <a:p>
            <a:pPr>
              <a:spcBef>
                <a:spcPts val="0"/>
              </a:spcBef>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3" name="Shape 213"/>
          <p:cNvSpPr/>
          <p:nvPr>
            <p:ph type="sldImg"/>
          </p:nvPr>
        </p:nvSpPr>
        <p:spPr>
          <a:prstGeom prst="rect">
            <a:avLst/>
          </a:prstGeom>
        </p:spPr>
        <p:txBody>
          <a:bodyPr/>
          <a:lstStyle/>
          <a:p>
            <a:pPr/>
          </a:p>
        </p:txBody>
      </p:sp>
      <p:sp>
        <p:nvSpPr>
          <p:cNvPr id="214" name="Shape 214"/>
          <p:cNvSpPr/>
          <p:nvPr>
            <p:ph type="body" sz="quarter" idx="1"/>
          </p:nvPr>
        </p:nvSpPr>
        <p:spPr>
          <a:prstGeom prst="rect">
            <a:avLst/>
          </a:prstGeom>
        </p:spPr>
        <p:txBody>
          <a:bodyPr/>
          <a:lstStyle>
            <a:lvl1pPr>
              <a:spcBef>
                <a:spcPts val="0"/>
              </a:spcBef>
            </a:lvl1pPr>
          </a:lstStyle>
          <a:p>
            <a:pPr/>
            <a:r>
              <a:t>New info/no language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7" name="Shape 217"/>
          <p:cNvSpPr/>
          <p:nvPr>
            <p:ph type="sldImg"/>
          </p:nvPr>
        </p:nvSpPr>
        <p:spPr>
          <a:prstGeom prst="rect">
            <a:avLst/>
          </a:prstGeom>
        </p:spPr>
        <p:txBody>
          <a:bodyPr/>
          <a:lstStyle/>
          <a:p>
            <a:pPr/>
          </a:p>
        </p:txBody>
      </p:sp>
      <p:sp>
        <p:nvSpPr>
          <p:cNvPr id="218" name="Shape 218"/>
          <p:cNvSpPr/>
          <p:nvPr>
            <p:ph type="body" sz="quarter" idx="1"/>
          </p:nvPr>
        </p:nvSpPr>
        <p:spPr>
          <a:prstGeom prst="rect">
            <a:avLst/>
          </a:prstGeom>
        </p:spPr>
        <p:txBody>
          <a:bodyPr/>
          <a:lstStyle>
            <a:lvl1pPr>
              <a:spcBef>
                <a:spcPts val="0"/>
              </a:spcBef>
            </a:lvl1pPr>
          </a:lstStyle>
          <a:p>
            <a:pPr/>
            <a:r>
              <a:t>Act in pairs   one reads.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Shape 222"/>
          <p:cNvSpPr/>
          <p:nvPr>
            <p:ph type="sldImg"/>
          </p:nvPr>
        </p:nvSpPr>
        <p:spPr>
          <a:prstGeom prst="rect">
            <a:avLst/>
          </a:prstGeom>
        </p:spPr>
        <p:txBody>
          <a:bodyPr/>
          <a:lstStyle/>
          <a:p>
            <a:pPr/>
          </a:p>
        </p:txBody>
      </p:sp>
      <p:sp>
        <p:nvSpPr>
          <p:cNvPr id="223" name="Shape 223"/>
          <p:cNvSpPr/>
          <p:nvPr>
            <p:ph type="body" sz="quarter" idx="1"/>
          </p:nvPr>
        </p:nvSpPr>
        <p:spPr>
          <a:prstGeom prst="rect">
            <a:avLst/>
          </a:prstGeom>
        </p:spPr>
        <p:txBody>
          <a:bodyPr/>
          <a:lstStyle>
            <a:lvl1pPr>
              <a:spcBef>
                <a:spcPts val="0"/>
              </a:spcBef>
            </a:lvl1pPr>
          </a:lstStyle>
          <a:p>
            <a:pPr/>
            <a:r>
              <a:t>40 sentences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Shape 226"/>
          <p:cNvSpPr/>
          <p:nvPr>
            <p:ph type="sldImg"/>
          </p:nvPr>
        </p:nvSpPr>
        <p:spPr>
          <a:prstGeom prst="rect">
            <a:avLst/>
          </a:prstGeom>
        </p:spPr>
        <p:txBody>
          <a:bodyPr/>
          <a:lstStyle/>
          <a:p>
            <a:pPr/>
          </a:p>
        </p:txBody>
      </p:sp>
      <p:sp>
        <p:nvSpPr>
          <p:cNvPr id="227" name="Shape 227"/>
          <p:cNvSpPr/>
          <p:nvPr>
            <p:ph type="body" sz="quarter" idx="1"/>
          </p:nvPr>
        </p:nvSpPr>
        <p:spPr>
          <a:prstGeom prst="rect">
            <a:avLst/>
          </a:prstGeom>
        </p:spPr>
        <p:txBody>
          <a:bodyPr/>
          <a:lstStyle/>
          <a:p>
            <a:pPr>
              <a:spcBef>
                <a:spcPts val="0"/>
              </a:spcBef>
            </a:pPr>
            <a:r>
              <a:t>Act in silence w/ following light</a:t>
            </a:r>
          </a:p>
          <a:p>
            <a:pPr>
              <a:spcBef>
                <a:spcPts val="0"/>
              </a:spcBef>
            </a:pPr>
            <a:r>
              <a:t>Reread reread re read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0" name="Shape 230"/>
          <p:cNvSpPr/>
          <p:nvPr>
            <p:ph type="sldImg"/>
          </p:nvPr>
        </p:nvSpPr>
        <p:spPr>
          <a:prstGeom prst="rect">
            <a:avLst/>
          </a:prstGeom>
        </p:spPr>
        <p:txBody>
          <a:bodyPr/>
          <a:lstStyle/>
          <a:p>
            <a:pPr/>
          </a:p>
        </p:txBody>
      </p:sp>
      <p:sp>
        <p:nvSpPr>
          <p:cNvPr id="231" name="Shape 231"/>
          <p:cNvSpPr/>
          <p:nvPr>
            <p:ph type="body" sz="quarter" idx="1"/>
          </p:nvPr>
        </p:nvSpPr>
        <p:spPr>
          <a:prstGeom prst="rect">
            <a:avLst/>
          </a:prstGeom>
        </p:spPr>
        <p:txBody>
          <a:bodyPr/>
          <a:lstStyle/>
          <a:p>
            <a:pPr>
              <a:spcBef>
                <a:spcPts val="0"/>
              </a:spcBef>
            </a:pPr>
            <a:r>
              <a:t>Bullets vs Paragraphs.</a:t>
            </a:r>
          </a:p>
          <a:p>
            <a:pPr>
              <a:spcBef>
                <a:spcPts val="0"/>
              </a:spcBef>
            </a:pPr>
            <a:r>
              <a:t>White space is the wait time in Reading.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9" name="Shape 269"/>
          <p:cNvSpPr/>
          <p:nvPr>
            <p:ph type="sldImg"/>
          </p:nvPr>
        </p:nvSpPr>
        <p:spPr>
          <a:prstGeom prst="rect">
            <a:avLst/>
          </a:prstGeom>
        </p:spPr>
        <p:txBody>
          <a:bodyPr/>
          <a:lstStyle/>
          <a:p>
            <a:pPr/>
          </a:p>
        </p:txBody>
      </p:sp>
      <p:sp>
        <p:nvSpPr>
          <p:cNvPr id="270" name="Shape 270"/>
          <p:cNvSpPr/>
          <p:nvPr>
            <p:ph type="body" sz="quarter" idx="1"/>
          </p:nvPr>
        </p:nvSpPr>
        <p:spPr>
          <a:prstGeom prst="rect">
            <a:avLst/>
          </a:prstGeom>
        </p:spPr>
        <p:txBody>
          <a:bodyPr/>
          <a:lstStyle>
            <a:lvl1pPr>
              <a:spcBef>
                <a:spcPts val="0"/>
              </a:spcBef>
            </a:lvl1pPr>
          </a:lstStyle>
          <a:p>
            <a:pPr/>
            <a:r>
              <a:t>40 sentences   200 words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1" name="Shape 311"/>
          <p:cNvSpPr/>
          <p:nvPr>
            <p:ph type="sldImg"/>
          </p:nvPr>
        </p:nvSpPr>
        <p:spPr>
          <a:prstGeom prst="rect">
            <a:avLst/>
          </a:prstGeom>
        </p:spPr>
        <p:txBody>
          <a:bodyPr/>
          <a:lstStyle/>
          <a:p>
            <a:pPr/>
          </a:p>
        </p:txBody>
      </p:sp>
      <p:sp>
        <p:nvSpPr>
          <p:cNvPr id="312" name="Shape 312"/>
          <p:cNvSpPr/>
          <p:nvPr>
            <p:ph type="body" sz="quarter" idx="1"/>
          </p:nvPr>
        </p:nvSpPr>
        <p:spPr>
          <a:prstGeom prst="rect">
            <a:avLst/>
          </a:prstGeom>
        </p:spPr>
        <p:txBody>
          <a:bodyPr/>
          <a:lstStyle/>
          <a:p>
            <a:pPr>
              <a:spcBef>
                <a:spcPts val="0"/>
              </a:spcBef>
            </a:pPr>
            <a:r>
              <a:t>Shortened abcd responses</a:t>
            </a:r>
            <a:r>
              <a:t>©Clarcq 2015</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1" name="Shape 1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2" name="Shape 2"/>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3" name="Shape 3"/>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8291328" y="6429692"/>
            <a:ext cx="224023" cy="218441"/>
          </a:xfrm>
          <a:prstGeom prst="rect">
            <a:avLst/>
          </a:prstGeom>
          <a:ln w="12700">
            <a:miter lim="400000"/>
          </a:ln>
        </p:spPr>
        <p:txBody>
          <a:bodyPr wrap="none" lIns="45719" rIns="45719" anchor="ctr">
            <a:spAutoFit/>
          </a:bodyPr>
          <a:lstStyle>
            <a:lvl1pPr algn="r" defTabSz="685800">
              <a:defRPr sz="900">
                <a:solidFill>
                  <a:srgbClr val="89898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Lst>
  <p:transition xmlns:p14="http://schemas.microsoft.com/office/powerpoint/2010/main" spd="med" advClick="1"/>
  <p:txStyles>
    <p:titleStyle>
      <a:lvl1pPr marL="0" marR="0" indent="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1pPr>
      <a:lvl2pPr marL="0" marR="0" indent="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5pPr>
      <a:lvl6pPr marL="0" marR="0" indent="45720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6pPr>
      <a:lvl7pPr marL="0" marR="0" indent="91440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7pPr>
      <a:lvl8pPr marL="0" marR="0" indent="137160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8pPr>
      <a:lvl9pPr marL="0" marR="0" indent="1828800" algn="l" defTabSz="685800" rtl="0" latinLnBrk="0">
        <a:lnSpc>
          <a:spcPct val="90000"/>
        </a:lnSpc>
        <a:spcBef>
          <a:spcPts val="0"/>
        </a:spcBef>
        <a:spcAft>
          <a:spcPts val="0"/>
        </a:spcAft>
        <a:buClrTx/>
        <a:buSzTx/>
        <a:buFontTx/>
        <a:buNone/>
        <a:tabLst/>
        <a:defRPr b="0" baseline="0" cap="none" i="0" spc="0" strike="noStrike" sz="3300" u="none">
          <a:ln>
            <a:noFill/>
          </a:ln>
          <a:solidFill>
            <a:srgbClr val="000000"/>
          </a:solidFill>
          <a:uFillTx/>
          <a:latin typeface="Calibri Light"/>
          <a:ea typeface="Calibri Light"/>
          <a:cs typeface="Calibri Light"/>
          <a:sym typeface="Calibri Light"/>
        </a:defRPr>
      </a:lvl9pPr>
    </p:titleStyle>
    <p:bodyStyle>
      <a:lvl1pPr marL="171450" marR="0" indent="-171450"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1pPr>
      <a:lvl2pPr marL="5429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2pPr>
      <a:lvl3pPr marL="925830" marR="0" indent="-240030"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3pPr>
      <a:lvl4pPr marL="13056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4pPr>
      <a:lvl5pPr marL="15716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5pPr>
      <a:lvl6pPr marL="20288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6pPr>
      <a:lvl7pPr marL="24860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7pPr>
      <a:lvl8pPr marL="29432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8pPr>
      <a:lvl9pPr marL="34004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ln>
            <a:noFill/>
          </a:ln>
          <a:solidFill>
            <a:srgbClr val="000000"/>
          </a:solidFill>
          <a:uFillTx/>
          <a:latin typeface="+mn-lt"/>
          <a:ea typeface="+mn-ea"/>
          <a:cs typeface="+mn-cs"/>
          <a:sym typeface="Calibri"/>
        </a:defRPr>
      </a:lvl9pPr>
    </p:bodyStyle>
    <p:otherStyle>
      <a:lvl1pPr marL="0" marR="0" indent="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1pPr>
      <a:lvl2pPr marL="0" marR="0" indent="45720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2pPr>
      <a:lvl3pPr marL="0" marR="0" indent="91440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3pPr>
      <a:lvl4pPr marL="0" marR="0" indent="137160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4pPr>
      <a:lvl5pPr marL="0" marR="0" indent="182880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5pPr>
      <a:lvl6pPr marL="0" marR="0" indent="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6pPr>
      <a:lvl7pPr marL="0" marR="0" indent="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7pPr>
      <a:lvl8pPr marL="0" marR="0" indent="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8pPr>
      <a:lvl9pPr marL="0" marR="0" indent="0" algn="r" defTabSz="685800" rtl="0" latinLnBrk="0">
        <a:lnSpc>
          <a:spcPct val="100000"/>
        </a:lnSpc>
        <a:spcBef>
          <a:spcPts val="0"/>
        </a:spcBef>
        <a:spcAft>
          <a:spcPts val="0"/>
        </a:spcAft>
        <a:buClrTx/>
        <a:buSzTx/>
        <a:buFontTx/>
        <a:buNone/>
        <a:tabLst/>
        <a:defRPr b="0" baseline="0" cap="none" i="0" spc="0" strike="noStrike" sz="9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sabineundmichael.com/"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5.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5.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5.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5.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5.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5.png"/><Relationship Id="rId8" Type="http://schemas.openxmlformats.org/officeDocument/2006/relationships/image" Target="../media/image10.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17.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5.png"/></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pn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png"/></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5.png"/></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png"/></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 name="Shape 20"/>
          <p:cNvSpPr/>
          <p:nvPr/>
        </p:nvSpPr>
        <p:spPr>
          <a:xfrm>
            <a:off x="1371600" y="1371600"/>
            <a:ext cx="7422243" cy="4034790"/>
          </a:xfrm>
          <a:prstGeom prst="rect">
            <a:avLst/>
          </a:prstGeom>
          <a:solidFill>
            <a:srgbClr val="99FF66"/>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sz="1300"/>
            </a:pPr>
          </a:p>
          <a:p>
            <a:pPr defTabSz="685800">
              <a:defRPr sz="1300"/>
            </a:pPr>
            <a:r>
              <a:t>  </a:t>
            </a:r>
          </a:p>
          <a:p>
            <a:pPr defTabSz="685800">
              <a:defRPr b="1" sz="6000"/>
            </a:pPr>
            <a:r>
              <a:t>  How do you feel </a:t>
            </a:r>
          </a:p>
          <a:p>
            <a:pPr defTabSz="685800">
              <a:defRPr b="1" sz="6000"/>
            </a:pPr>
            <a:r>
              <a:t>  about your ability </a:t>
            </a:r>
          </a:p>
          <a:p>
            <a:pPr defTabSz="685800">
              <a:defRPr b="1" sz="6000"/>
            </a:pPr>
            <a:r>
              <a:t>  to read German?</a:t>
            </a:r>
          </a:p>
        </p:txBody>
      </p:sp>
      <p:sp>
        <p:nvSpPr>
          <p:cNvPr id="21" name="Shape 21"/>
          <p:cNvSpPr/>
          <p:nvPr/>
        </p:nvSpPr>
        <p:spPr>
          <a:xfrm>
            <a:off x="7315200" y="6324600"/>
            <a:ext cx="1600200" cy="281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 name="Shape 25"/>
          <p:cNvSpPr/>
          <p:nvPr/>
        </p:nvSpPr>
        <p:spPr>
          <a:xfrm>
            <a:off x="381000" y="1143000"/>
            <a:ext cx="8305800" cy="48983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lIns="45719" rIns="45719">
            <a:spAutoFit/>
          </a:bodyPr>
          <a:lstStyle/>
          <a:p>
            <a:pPr algn="ctr" defTabSz="685800">
              <a:defRPr b="1" sz="3600"/>
            </a:pPr>
          </a:p>
          <a:p>
            <a:pPr algn="ctr" defTabSz="685800">
              <a:defRPr b="1" sz="3600"/>
            </a:pPr>
            <a:r>
              <a:t>“The purpose of language</a:t>
            </a:r>
          </a:p>
          <a:p>
            <a:pPr algn="ctr" defTabSz="685800">
              <a:defRPr b="1" sz="3600"/>
            </a:pPr>
            <a:r>
              <a:t>used in communication</a:t>
            </a:r>
          </a:p>
          <a:p>
            <a:pPr algn="ctr" defTabSz="685800">
              <a:defRPr b="1" sz="3600"/>
            </a:pPr>
            <a:r>
              <a:t>is to put a picture</a:t>
            </a:r>
          </a:p>
          <a:p>
            <a:pPr algn="ctr" defTabSz="685800">
              <a:defRPr b="1" sz="3600"/>
            </a:pPr>
            <a:r>
              <a:t>  in the heart, and/or mind</a:t>
            </a:r>
          </a:p>
          <a:p>
            <a:pPr algn="ctr" defTabSz="685800">
              <a:defRPr b="1" sz="3600"/>
            </a:pPr>
            <a:r>
              <a:t>of another person.”</a:t>
            </a:r>
          </a:p>
          <a:p>
            <a:pPr algn="ctr" defTabSz="685800">
              <a:defRPr b="1" sz="1600"/>
            </a:pPr>
          </a:p>
          <a:p>
            <a:pPr algn="ctr" defTabSz="685800">
              <a:defRPr b="1" sz="1600"/>
            </a:pPr>
            <a:r>
              <a:t>              L. Clarcq</a:t>
            </a:r>
          </a:p>
          <a:p>
            <a:pPr algn="ctr" defTabSz="685800">
              <a:defRPr b="1" sz="3600"/>
            </a:pPr>
          </a:p>
        </p:txBody>
      </p:sp>
      <p:sp>
        <p:nvSpPr>
          <p:cNvPr id="26" name="Shape 26"/>
          <p:cNvSpPr/>
          <p:nvPr/>
        </p:nvSpPr>
        <p:spPr>
          <a:xfrm>
            <a:off x="7315200" y="6324600"/>
            <a:ext cx="1600200" cy="281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 name="Shape 28"/>
          <p:cNvSpPr/>
          <p:nvPr/>
        </p:nvSpPr>
        <p:spPr>
          <a:xfrm>
            <a:off x="439737" y="814387"/>
            <a:ext cx="8305801" cy="5354638"/>
          </a:xfrm>
          <a:prstGeom prst="rect">
            <a:avLst/>
          </a:prstGeom>
          <a:solidFill>
            <a:srgbClr val="FFFF99"/>
          </a:solidFill>
          <a:ln w="57150">
            <a:solidFill>
              <a:srgbClr val="000000"/>
            </a:solidFill>
          </a:ln>
        </p:spPr>
        <p:txBody>
          <a:bodyPr lIns="45719" rIns="45719"/>
          <a:lstStyle/>
          <a:p>
            <a:pPr defTabSz="685800">
              <a:defRPr sz="1300"/>
            </a:pPr>
          </a:p>
        </p:txBody>
      </p:sp>
      <p:pic>
        <p:nvPicPr>
          <p:cNvPr id="29" name="image.png"/>
          <p:cNvPicPr>
            <a:picLocks noChangeAspect="1"/>
          </p:cNvPicPr>
          <p:nvPr/>
        </p:nvPicPr>
        <p:blipFill>
          <a:blip r:embed="rId2">
            <a:extLst/>
          </a:blip>
          <a:stretch>
            <a:fillRect/>
          </a:stretch>
        </p:blipFill>
        <p:spPr>
          <a:xfrm>
            <a:off x="4038600" y="1306512"/>
            <a:ext cx="4519613" cy="4519613"/>
          </a:xfrm>
          <a:prstGeom prst="rect">
            <a:avLst/>
          </a:prstGeom>
          <a:ln w="12700">
            <a:miter lim="400000"/>
          </a:ln>
        </p:spPr>
      </p:pic>
      <p:pic>
        <p:nvPicPr>
          <p:cNvPr id="30" name="image.png"/>
          <p:cNvPicPr>
            <a:picLocks noChangeAspect="1"/>
          </p:cNvPicPr>
          <p:nvPr/>
        </p:nvPicPr>
        <p:blipFill>
          <a:blip r:embed="rId3">
            <a:extLst/>
          </a:blip>
          <a:stretch>
            <a:fillRect/>
          </a:stretch>
        </p:blipFill>
        <p:spPr>
          <a:xfrm>
            <a:off x="609600" y="1306512"/>
            <a:ext cx="4518025" cy="4524376"/>
          </a:xfrm>
          <a:prstGeom prst="rect">
            <a:avLst/>
          </a:prstGeom>
          <a:ln w="12700">
            <a:miter lim="400000"/>
          </a:ln>
        </p:spPr>
      </p:pic>
      <p:sp>
        <p:nvSpPr>
          <p:cNvPr id="31" name="Shape 31"/>
          <p:cNvSpPr/>
          <p:nvPr/>
        </p:nvSpPr>
        <p:spPr>
          <a:xfrm rot="19197869">
            <a:off x="889448" y="3198007"/>
            <a:ext cx="2364915" cy="637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b="1" sz="3600">
                <a:latin typeface="AR DESTINE"/>
                <a:ea typeface="AR DESTINE"/>
                <a:cs typeface="AR DESTINE"/>
                <a:sym typeface="AR DESTINE"/>
              </a:defRPr>
            </a:lvl1pPr>
          </a:lstStyle>
          <a:p>
            <a:pPr/>
            <a:r>
              <a:t>INTEREST</a:t>
            </a:r>
          </a:p>
        </p:txBody>
      </p:sp>
      <p:sp>
        <p:nvSpPr>
          <p:cNvPr id="32" name="Shape 32"/>
          <p:cNvSpPr/>
          <p:nvPr/>
        </p:nvSpPr>
        <p:spPr>
          <a:xfrm rot="19162379">
            <a:off x="4530767" y="3065836"/>
            <a:ext cx="2314462" cy="637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b="1" sz="3600">
                <a:latin typeface="AR DESTINE"/>
                <a:ea typeface="AR DESTINE"/>
                <a:cs typeface="AR DESTINE"/>
                <a:sym typeface="AR DESTINE"/>
              </a:defRPr>
            </a:lvl1pPr>
          </a:lstStyle>
          <a:p>
            <a:pPr/>
            <a:r>
              <a:t>SUCCESS</a:t>
            </a:r>
          </a:p>
        </p:txBody>
      </p:sp>
      <p:sp>
        <p:nvSpPr>
          <p:cNvPr id="33" name="Shape 33"/>
          <p:cNvSpPr/>
          <p:nvPr/>
        </p:nvSpPr>
        <p:spPr>
          <a:xfrm>
            <a:off x="7315200" y="6324600"/>
            <a:ext cx="1600200" cy="281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 name="Shape 35"/>
          <p:cNvSpPr/>
          <p:nvPr>
            <p:ph type="title" idx="4294967295"/>
          </p:nvPr>
        </p:nvSpPr>
        <p:spPr>
          <a:xfrm>
            <a:off x="1219200" y="533400"/>
            <a:ext cx="6858000" cy="5491163"/>
          </a:xfrm>
          <a:prstGeom prst="rect">
            <a:avLst/>
          </a:prstGeom>
          <a:solidFill>
            <a:srgbClr val="FFFFFF"/>
          </a:solidFill>
          <a:ln w="57150">
            <a:solidFill>
              <a:srgbClr val="000000"/>
            </a:solidFill>
            <a:round/>
          </a:ln>
        </p:spPr>
        <p:txBody>
          <a:bodyPr anchor="b">
            <a:normAutofit fontScale="100000" lnSpcReduction="0"/>
          </a:bodyPr>
          <a:lstStyle/>
          <a:p>
            <a:pPr algn="ctr" defTabSz="438911">
              <a:defRPr sz="2751"/>
            </a:pPr>
            <a:r>
              <a:t> </a:t>
            </a:r>
            <a:br/>
            <a:br/>
            <a:br/>
            <a:br/>
            <a:br/>
            <a:br/>
            <a:br/>
            <a:r>
              <a:rPr u="sng">
                <a:solidFill>
                  <a:srgbClr val="0563C1"/>
                </a:solidFill>
                <a:uFill>
                  <a:solidFill>
                    <a:srgbClr val="0563C1"/>
                  </a:solidFill>
                </a:uFill>
                <a:hlinkClick r:id="rId3" invalidUrl="" action="" tgtFrame="" tooltip="" history="1" highlightClick="0" endSnd="0"/>
              </a:rPr>
              <a:t>www.sabineundmichael.com</a:t>
            </a:r>
            <a:br/>
            <a:br/>
            <a:r>
              <a:t>By Michael Miller</a:t>
            </a:r>
            <a:br/>
            <a:br/>
            <a:r>
              <a:t>w/special thanks to Robert Harrell!</a:t>
            </a:r>
            <a:br/>
            <a:r>
              <a:t>  </a:t>
            </a:r>
            <a:br/>
          </a:p>
        </p:txBody>
      </p:sp>
      <p:sp>
        <p:nvSpPr>
          <p:cNvPr id="36" name="Shape 36"/>
          <p:cNvSpPr/>
          <p:nvPr>
            <p:ph type="body" sz="quarter" idx="4294967295"/>
          </p:nvPr>
        </p:nvSpPr>
        <p:spPr>
          <a:xfrm>
            <a:off x="1066800" y="5867400"/>
            <a:ext cx="609600" cy="1655763"/>
          </a:xfrm>
          <a:prstGeom prst="rect">
            <a:avLst/>
          </a:prstGeom>
        </p:spPr>
        <p:txBody>
          <a:bodyPr>
            <a:normAutofit fontScale="100000" lnSpcReduction="0"/>
          </a:bodyPr>
          <a:lstStyle/>
          <a:p>
            <a:pPr marL="0" indent="0" algn="ctr">
              <a:buSzTx/>
              <a:buNone/>
              <a:defRPr sz="1800"/>
            </a:pP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0"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41" name="Shape 41"/>
          <p:cNvSpPr/>
          <p:nvPr/>
        </p:nvSpPr>
        <p:spPr>
          <a:xfrm>
            <a:off x="457200" y="304800"/>
            <a:ext cx="9063990" cy="62572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p>
          <a:p>
            <a:pPr defTabSz="685800">
              <a:defRPr b="1" sz="3200"/>
            </a:pPr>
            <a:r>
              <a:t>                        Es gibt einen Jungen. </a:t>
            </a:r>
          </a:p>
          <a:p>
            <a:pPr defTabSz="685800">
              <a:defRPr b="1" sz="3200"/>
            </a:pPr>
            <a:r>
              <a:t>                                                                                     </a:t>
            </a: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pic>
        <p:nvPicPr>
          <p:cNvPr id="42" name="image.png"/>
          <p:cNvPicPr>
            <a:picLocks noChangeAspect="1"/>
          </p:cNvPicPr>
          <p:nvPr/>
        </p:nvPicPr>
        <p:blipFill>
          <a:blip r:embed="rId2">
            <a:extLst/>
          </a:blip>
          <a:stretch>
            <a:fillRect/>
          </a:stretch>
        </p:blipFill>
        <p:spPr>
          <a:xfrm>
            <a:off x="3505200" y="2438400"/>
            <a:ext cx="2262188" cy="3840163"/>
          </a:xfrm>
          <a:prstGeom prst="rect">
            <a:avLst/>
          </a:prstGeom>
          <a:ln w="12700">
            <a:miter lim="400000"/>
          </a:ln>
        </p:spPr>
      </p:pic>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4" name="image.png"/>
          <p:cNvPicPr>
            <a:picLocks noChangeAspect="1"/>
          </p:cNvPicPr>
          <p:nvPr/>
        </p:nvPicPr>
        <p:blipFill>
          <a:blip r:embed="rId3">
            <a:extLst/>
          </a:blip>
          <a:stretch>
            <a:fillRect/>
          </a:stretch>
        </p:blipFill>
        <p:spPr>
          <a:xfrm>
            <a:off x="3660775" y="2322512"/>
            <a:ext cx="2262188" cy="3840163"/>
          </a:xfrm>
          <a:prstGeom prst="rect">
            <a:avLst/>
          </a:prstGeom>
          <a:ln w="12700">
            <a:miter lim="400000"/>
          </a:ln>
        </p:spPr>
      </p:pic>
      <p:sp>
        <p:nvSpPr>
          <p:cNvPr id="45" name="Shape 45"/>
          <p:cNvSpPr/>
          <p:nvPr/>
        </p:nvSpPr>
        <p:spPr>
          <a:xfrm>
            <a:off x="457200" y="304800"/>
            <a:ext cx="9063990" cy="62572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p>
          <a:p>
            <a:pPr defTabSz="685800">
              <a:defRPr b="1" sz="3200"/>
            </a:pPr>
            <a:r>
              <a:t>Es gibt einen Jungen. </a:t>
            </a:r>
          </a:p>
          <a:p>
            <a:pPr defTabSz="685800">
              <a:defRPr b="1" sz="3200"/>
            </a:pPr>
            <a:r>
              <a:t>                                                                                     </a:t>
            </a:r>
          </a:p>
          <a:p>
            <a:pPr defTabSz="685800">
              <a:defRPr b="1" sz="3200"/>
            </a:pPr>
            <a:r>
              <a:t>Der Junge sagt: »Guten Morgen«.</a:t>
            </a: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pic>
        <p:nvPicPr>
          <p:cNvPr id="46" name="image.png"/>
          <p:cNvPicPr>
            <a:picLocks noChangeAspect="1"/>
          </p:cNvPicPr>
          <p:nvPr/>
        </p:nvPicPr>
        <p:blipFill>
          <a:blip r:embed="rId3">
            <a:extLst/>
          </a:blip>
          <a:stretch>
            <a:fillRect/>
          </a:stretch>
        </p:blipFill>
        <p:spPr>
          <a:xfrm>
            <a:off x="3683000" y="2424112"/>
            <a:ext cx="2262188" cy="3840163"/>
          </a:xfrm>
          <a:prstGeom prst="rect">
            <a:avLst/>
          </a:prstGeom>
          <a:ln w="12700">
            <a:miter lim="400000"/>
          </a:ln>
        </p:spPr>
      </p:pic>
      <p:pic>
        <p:nvPicPr>
          <p:cNvPr id="47" name="image.png"/>
          <p:cNvPicPr>
            <a:picLocks noChangeAspect="1"/>
          </p:cNvPicPr>
          <p:nvPr/>
        </p:nvPicPr>
        <p:blipFill>
          <a:blip r:embed="rId4">
            <a:extLst/>
          </a:blip>
          <a:stretch>
            <a:fillRect/>
          </a:stretch>
        </p:blipFill>
        <p:spPr>
          <a:xfrm>
            <a:off x="5635625" y="1528762"/>
            <a:ext cx="2378075" cy="1689101"/>
          </a:xfrm>
          <a:prstGeom prst="rect">
            <a:avLst/>
          </a:prstGeom>
          <a:ln w="12700">
            <a:miter lim="400000"/>
          </a:ln>
        </p:spPr>
      </p:pic>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1"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52" name="Shape 52"/>
          <p:cNvSpPr/>
          <p:nvPr/>
        </p:nvSpPr>
        <p:spPr>
          <a:xfrm>
            <a:off x="576262" y="87312"/>
            <a:ext cx="8976480" cy="64985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p>
          <a:p>
            <a:pPr defTabSz="685800">
              <a:defRPr b="1" sz="3200"/>
            </a:pPr>
            <a:r>
              <a:t>Es gibt einen Jungen. </a:t>
            </a:r>
          </a:p>
          <a:p>
            <a:pPr defTabSz="685800">
              <a:defRPr b="1" sz="3200"/>
            </a:pPr>
            <a:r>
              <a:t>Der Junge will dem Mädchen die Hand geben.</a:t>
            </a:r>
          </a:p>
          <a:p>
            <a:pPr defTabSz="685800">
              <a:defRPr b="1" sz="3200"/>
            </a:pPr>
            <a:r>
              <a:t>Der Junge sagt: »Guten Morgen«.</a:t>
            </a: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grpSp>
        <p:nvGrpSpPr>
          <p:cNvPr id="58" name="Group 58"/>
          <p:cNvGrpSpPr/>
          <p:nvPr/>
        </p:nvGrpSpPr>
        <p:grpSpPr>
          <a:xfrm>
            <a:off x="455587" y="2322442"/>
            <a:ext cx="4707415" cy="2666760"/>
            <a:chOff x="0" y="0"/>
            <a:chExt cx="4707414" cy="2666759"/>
          </a:xfrm>
        </p:grpSpPr>
        <p:sp>
          <p:nvSpPr>
            <p:cNvPr id="53" name="Shape 53"/>
            <p:cNvSpPr/>
            <p:nvPr/>
          </p:nvSpPr>
          <p:spPr>
            <a:xfrm>
              <a:off x="-1" y="-1"/>
              <a:ext cx="3158776" cy="2666761"/>
            </a:xfrm>
            <a:custGeom>
              <a:avLst/>
              <a:gdLst/>
              <a:ahLst/>
              <a:cxnLst>
                <a:cxn ang="0">
                  <a:pos x="wd2" y="hd2"/>
                </a:cxn>
                <a:cxn ang="5400000">
                  <a:pos x="wd2" y="hd2"/>
                </a:cxn>
                <a:cxn ang="10800000">
                  <a:pos x="wd2" y="hd2"/>
                </a:cxn>
                <a:cxn ang="16200000">
                  <a:pos x="wd2" y="hd2"/>
                </a:cxn>
              </a:cxnLst>
              <a:rect l="0" t="0" r="r" b="b"/>
              <a:pathLst>
                <a:path w="21264" h="20623" fill="norm" stroke="1"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54" name="Shape 54"/>
            <p:cNvSpPr/>
            <p:nvPr/>
          </p:nvSpPr>
          <p:spPr>
            <a:xfrm>
              <a:off x="3270596" y="1676575"/>
              <a:ext cx="526522" cy="444501"/>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55" name="Shape 55"/>
            <p:cNvSpPr/>
            <p:nvPr/>
          </p:nvSpPr>
          <p:spPr>
            <a:xfrm>
              <a:off x="3984178" y="1931669"/>
              <a:ext cx="351015" cy="296334"/>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56" name="Shape 56"/>
            <p:cNvSpPr/>
            <p:nvPr/>
          </p:nvSpPr>
          <p:spPr>
            <a:xfrm>
              <a:off x="4531907" y="2138732"/>
              <a:ext cx="175508" cy="148168"/>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57" name="Shape 57"/>
            <p:cNvSpPr/>
            <p:nvPr/>
          </p:nvSpPr>
          <p:spPr>
            <a:xfrm>
              <a:off x="157197" y="143958"/>
              <a:ext cx="2897996" cy="2270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59" name="image.png"/>
          <p:cNvPicPr>
            <a:picLocks noChangeAspect="1"/>
          </p:cNvPicPr>
          <p:nvPr/>
        </p:nvPicPr>
        <p:blipFill>
          <a:blip r:embed="rId3">
            <a:extLst/>
          </a:blip>
          <a:stretch>
            <a:fillRect/>
          </a:stretch>
        </p:blipFill>
        <p:spPr>
          <a:xfrm>
            <a:off x="1022350" y="2819400"/>
            <a:ext cx="1960563" cy="1509713"/>
          </a:xfrm>
          <a:prstGeom prst="rect">
            <a:avLst/>
          </a:prstGeom>
          <a:ln w="12700">
            <a:miter lim="400000"/>
          </a:ln>
        </p:spPr>
      </p:pic>
      <p:pic>
        <p:nvPicPr>
          <p:cNvPr id="60" name="image.png"/>
          <p:cNvPicPr>
            <a:picLocks noChangeAspect="1"/>
          </p:cNvPicPr>
          <p:nvPr/>
        </p:nvPicPr>
        <p:blipFill>
          <a:blip r:embed="rId4">
            <a:extLst/>
          </a:blip>
          <a:stretch>
            <a:fillRect/>
          </a:stretch>
        </p:blipFill>
        <p:spPr>
          <a:xfrm>
            <a:off x="5880100" y="2424112"/>
            <a:ext cx="2638425" cy="3840163"/>
          </a:xfrm>
          <a:prstGeom prst="rect">
            <a:avLst/>
          </a:prstGeom>
          <a:ln w="12700">
            <a:miter lim="400000"/>
          </a:ln>
        </p:spPr>
      </p:pic>
      <p:pic>
        <p:nvPicPr>
          <p:cNvPr id="61" name="image.png"/>
          <p:cNvPicPr>
            <a:picLocks noChangeAspect="1"/>
          </p:cNvPicPr>
          <p:nvPr/>
        </p:nvPicPr>
        <p:blipFill>
          <a:blip r:embed="rId2">
            <a:extLst/>
          </a:blip>
          <a:stretch>
            <a:fillRect/>
          </a:stretch>
        </p:blipFill>
        <p:spPr>
          <a:xfrm>
            <a:off x="3683000" y="2424112"/>
            <a:ext cx="2262188" cy="3840163"/>
          </a:xfrm>
          <a:prstGeom prst="rect">
            <a:avLst/>
          </a:prstGeom>
          <a:ln w="12700">
            <a:miter lim="400000"/>
          </a:ln>
        </p:spPr>
      </p:pic>
      <p:pic>
        <p:nvPicPr>
          <p:cNvPr id="62" name="image.png"/>
          <p:cNvPicPr>
            <a:picLocks noChangeAspect="1"/>
          </p:cNvPicPr>
          <p:nvPr/>
        </p:nvPicPr>
        <p:blipFill>
          <a:blip r:embed="rId5">
            <a:extLst/>
          </a:blip>
          <a:stretch>
            <a:fillRect/>
          </a:stretch>
        </p:blipFill>
        <p:spPr>
          <a:xfrm>
            <a:off x="5211762" y="3471862"/>
            <a:ext cx="481013" cy="476251"/>
          </a:xfrm>
          <a:prstGeom prst="rect">
            <a:avLst/>
          </a:prstGeom>
          <a:ln w="12700">
            <a:miter lim="400000"/>
          </a:ln>
        </p:spPr>
      </p:pic>
      <p:sp>
        <p:nvSpPr>
          <p:cNvPr id="63" name="Shape 63"/>
          <p:cNvSpPr/>
          <p:nvPr/>
        </p:nvSpPr>
        <p:spPr>
          <a:xfrm>
            <a:off x="3605212" y="3149600"/>
            <a:ext cx="254001" cy="287338"/>
          </a:xfrm>
          <a:prstGeom prst="ellipse">
            <a:avLst/>
          </a:prstGeom>
          <a:solidFill>
            <a:schemeClr val="accent1"/>
          </a:solidFill>
          <a:ln w="12700">
            <a:solidFill>
              <a:srgbClr val="41719C"/>
            </a:solidFill>
            <a:miter/>
          </a:ln>
        </p:spPr>
        <p:txBody>
          <a:bodyPr lIns="45719" rIns="45719" anchor="ctr"/>
          <a:lstStyle/>
          <a:p>
            <a:pPr algn="ctr" defTabSz="685800">
              <a:defRPr sz="1300">
                <a:solidFill>
                  <a:srgbClr val="FFFFFF"/>
                </a:solidFill>
              </a:defRPr>
            </a:pPr>
          </a:p>
        </p:txBody>
      </p:sp>
      <p:pic>
        <p:nvPicPr>
          <p:cNvPr id="64" name="image.png"/>
          <p:cNvPicPr>
            <a:picLocks noChangeAspect="1"/>
          </p:cNvPicPr>
          <p:nvPr/>
        </p:nvPicPr>
        <p:blipFill>
          <a:blip r:embed="rId6">
            <a:extLst/>
          </a:blip>
          <a:stretch>
            <a:fillRect/>
          </a:stretch>
        </p:blipFill>
        <p:spPr>
          <a:xfrm>
            <a:off x="4097337" y="3673475"/>
            <a:ext cx="174626" cy="196850"/>
          </a:xfrm>
          <a:prstGeom prst="rect">
            <a:avLst/>
          </a:prstGeom>
          <a:ln w="12700">
            <a:miter lim="400000"/>
          </a:ln>
        </p:spPr>
      </p:pic>
      <p:pic>
        <p:nvPicPr>
          <p:cNvPr id="65" name="image.png"/>
          <p:cNvPicPr>
            <a:picLocks noChangeAspect="1"/>
          </p:cNvPicPr>
          <p:nvPr/>
        </p:nvPicPr>
        <p:blipFill>
          <a:blip r:embed="rId6">
            <a:extLst/>
          </a:blip>
          <a:stretch>
            <a:fillRect/>
          </a:stretch>
        </p:blipFill>
        <p:spPr>
          <a:xfrm>
            <a:off x="4545012" y="3852862"/>
            <a:ext cx="155576" cy="177801"/>
          </a:xfrm>
          <a:prstGeom prst="rect">
            <a:avLst/>
          </a:prstGeom>
          <a:ln w="12700">
            <a:miter lim="400000"/>
          </a:ln>
        </p:spPr>
      </p:pic>
      <p:pic>
        <p:nvPicPr>
          <p:cNvPr id="66" name="image.png"/>
          <p:cNvPicPr>
            <a:picLocks noChangeAspect="1"/>
          </p:cNvPicPr>
          <p:nvPr/>
        </p:nvPicPr>
        <p:blipFill>
          <a:blip r:embed="rId7">
            <a:extLst/>
          </a:blip>
          <a:stretch>
            <a:fillRect/>
          </a:stretch>
        </p:blipFill>
        <p:spPr>
          <a:xfrm>
            <a:off x="5532437" y="1628775"/>
            <a:ext cx="2378076" cy="1689100"/>
          </a:xfrm>
          <a:prstGeom prst="rect">
            <a:avLst/>
          </a:prstGeom>
          <a:ln w="12700">
            <a:miter lim="400000"/>
          </a:ln>
        </p:spPr>
      </p:pic>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8"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69" name="Shape 69"/>
          <p:cNvSpPr/>
          <p:nvPr/>
        </p:nvSpPr>
        <p:spPr>
          <a:xfrm>
            <a:off x="576262" y="87312"/>
            <a:ext cx="8976480" cy="64985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p>
          <a:p>
            <a:pPr defTabSz="685800">
              <a:defRPr b="1" sz="3200"/>
            </a:pPr>
            <a:r>
              <a:t>Es gibt einen Jungen. </a:t>
            </a:r>
          </a:p>
          <a:p>
            <a:pPr defTabSz="685800">
              <a:defRPr b="1" sz="3200"/>
            </a:pPr>
            <a:r>
              <a:t>Der Junge will dem Mädchen die Hand geben.</a:t>
            </a:r>
          </a:p>
          <a:p>
            <a:pPr defTabSz="685800">
              <a:defRPr b="1" sz="3200"/>
            </a:pPr>
            <a:r>
              <a:t>Der Junge sagt: »Guten Morgen«.</a:t>
            </a: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grpSp>
        <p:nvGrpSpPr>
          <p:cNvPr id="75" name="Group 75"/>
          <p:cNvGrpSpPr/>
          <p:nvPr/>
        </p:nvGrpSpPr>
        <p:grpSpPr>
          <a:xfrm>
            <a:off x="455587" y="2322442"/>
            <a:ext cx="4707415" cy="2666760"/>
            <a:chOff x="0" y="0"/>
            <a:chExt cx="4707414" cy="2666759"/>
          </a:xfrm>
        </p:grpSpPr>
        <p:sp>
          <p:nvSpPr>
            <p:cNvPr id="70" name="Shape 70"/>
            <p:cNvSpPr/>
            <p:nvPr/>
          </p:nvSpPr>
          <p:spPr>
            <a:xfrm>
              <a:off x="-1" y="-1"/>
              <a:ext cx="3158776" cy="2666761"/>
            </a:xfrm>
            <a:custGeom>
              <a:avLst/>
              <a:gdLst/>
              <a:ahLst/>
              <a:cxnLst>
                <a:cxn ang="0">
                  <a:pos x="wd2" y="hd2"/>
                </a:cxn>
                <a:cxn ang="5400000">
                  <a:pos x="wd2" y="hd2"/>
                </a:cxn>
                <a:cxn ang="10800000">
                  <a:pos x="wd2" y="hd2"/>
                </a:cxn>
                <a:cxn ang="16200000">
                  <a:pos x="wd2" y="hd2"/>
                </a:cxn>
              </a:cxnLst>
              <a:rect l="0" t="0" r="r" b="b"/>
              <a:pathLst>
                <a:path w="21264" h="20623" fill="norm" stroke="1"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71" name="Shape 71"/>
            <p:cNvSpPr/>
            <p:nvPr/>
          </p:nvSpPr>
          <p:spPr>
            <a:xfrm>
              <a:off x="3270596" y="1676575"/>
              <a:ext cx="526522" cy="444501"/>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72" name="Shape 72"/>
            <p:cNvSpPr/>
            <p:nvPr/>
          </p:nvSpPr>
          <p:spPr>
            <a:xfrm>
              <a:off x="3984178" y="1931669"/>
              <a:ext cx="351015" cy="296334"/>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73" name="Shape 73"/>
            <p:cNvSpPr/>
            <p:nvPr/>
          </p:nvSpPr>
          <p:spPr>
            <a:xfrm>
              <a:off x="4531907" y="2138732"/>
              <a:ext cx="175508" cy="148168"/>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74" name="Shape 74"/>
            <p:cNvSpPr/>
            <p:nvPr/>
          </p:nvSpPr>
          <p:spPr>
            <a:xfrm>
              <a:off x="157197" y="143958"/>
              <a:ext cx="2897996" cy="2270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76" name="image.png"/>
          <p:cNvPicPr>
            <a:picLocks noChangeAspect="1"/>
          </p:cNvPicPr>
          <p:nvPr/>
        </p:nvPicPr>
        <p:blipFill>
          <a:blip r:embed="rId3">
            <a:extLst/>
          </a:blip>
          <a:stretch>
            <a:fillRect/>
          </a:stretch>
        </p:blipFill>
        <p:spPr>
          <a:xfrm>
            <a:off x="1022350" y="2819400"/>
            <a:ext cx="1960563" cy="1509713"/>
          </a:xfrm>
          <a:prstGeom prst="rect">
            <a:avLst/>
          </a:prstGeom>
          <a:ln w="12700">
            <a:miter lim="400000"/>
          </a:ln>
        </p:spPr>
      </p:pic>
      <p:pic>
        <p:nvPicPr>
          <p:cNvPr id="77" name="image.png"/>
          <p:cNvPicPr>
            <a:picLocks noChangeAspect="1"/>
          </p:cNvPicPr>
          <p:nvPr/>
        </p:nvPicPr>
        <p:blipFill>
          <a:blip r:embed="rId4">
            <a:extLst/>
          </a:blip>
          <a:stretch>
            <a:fillRect/>
          </a:stretch>
        </p:blipFill>
        <p:spPr>
          <a:xfrm>
            <a:off x="5880100" y="2424112"/>
            <a:ext cx="2638425" cy="3840163"/>
          </a:xfrm>
          <a:prstGeom prst="rect">
            <a:avLst/>
          </a:prstGeom>
          <a:ln w="12700">
            <a:miter lim="400000"/>
          </a:ln>
        </p:spPr>
      </p:pic>
      <p:pic>
        <p:nvPicPr>
          <p:cNvPr id="78" name="image.png"/>
          <p:cNvPicPr>
            <a:picLocks noChangeAspect="1"/>
          </p:cNvPicPr>
          <p:nvPr/>
        </p:nvPicPr>
        <p:blipFill>
          <a:blip r:embed="rId2">
            <a:extLst/>
          </a:blip>
          <a:stretch>
            <a:fillRect/>
          </a:stretch>
        </p:blipFill>
        <p:spPr>
          <a:xfrm>
            <a:off x="3683000" y="2424112"/>
            <a:ext cx="2262188" cy="3840163"/>
          </a:xfrm>
          <a:prstGeom prst="rect">
            <a:avLst/>
          </a:prstGeom>
          <a:ln w="12700">
            <a:miter lim="400000"/>
          </a:ln>
        </p:spPr>
      </p:pic>
      <p:pic>
        <p:nvPicPr>
          <p:cNvPr id="79" name="image.png"/>
          <p:cNvPicPr>
            <a:picLocks noChangeAspect="1"/>
          </p:cNvPicPr>
          <p:nvPr/>
        </p:nvPicPr>
        <p:blipFill>
          <a:blip r:embed="rId5">
            <a:extLst/>
          </a:blip>
          <a:stretch>
            <a:fillRect/>
          </a:stretch>
        </p:blipFill>
        <p:spPr>
          <a:xfrm>
            <a:off x="5211762" y="3471862"/>
            <a:ext cx="481013" cy="476251"/>
          </a:xfrm>
          <a:prstGeom prst="rect">
            <a:avLst/>
          </a:prstGeom>
          <a:ln w="12700">
            <a:miter lim="400000"/>
          </a:ln>
        </p:spPr>
      </p:pic>
      <p:sp>
        <p:nvSpPr>
          <p:cNvPr id="80" name="Shape 80"/>
          <p:cNvSpPr/>
          <p:nvPr/>
        </p:nvSpPr>
        <p:spPr>
          <a:xfrm>
            <a:off x="3605212" y="3149600"/>
            <a:ext cx="254001" cy="287338"/>
          </a:xfrm>
          <a:prstGeom prst="ellipse">
            <a:avLst/>
          </a:prstGeom>
          <a:solidFill>
            <a:schemeClr val="accent1"/>
          </a:solidFill>
          <a:ln w="12700">
            <a:solidFill>
              <a:srgbClr val="41719C"/>
            </a:solidFill>
            <a:miter/>
          </a:ln>
        </p:spPr>
        <p:txBody>
          <a:bodyPr lIns="45719" rIns="45719" anchor="ctr"/>
          <a:lstStyle/>
          <a:p>
            <a:pPr algn="ctr" defTabSz="685800">
              <a:defRPr sz="1300">
                <a:solidFill>
                  <a:srgbClr val="FFFFFF"/>
                </a:solidFill>
              </a:defRPr>
            </a:pPr>
          </a:p>
        </p:txBody>
      </p:sp>
      <p:pic>
        <p:nvPicPr>
          <p:cNvPr id="81" name="image.png"/>
          <p:cNvPicPr>
            <a:picLocks noChangeAspect="1"/>
          </p:cNvPicPr>
          <p:nvPr/>
        </p:nvPicPr>
        <p:blipFill>
          <a:blip r:embed="rId6">
            <a:extLst/>
          </a:blip>
          <a:stretch>
            <a:fillRect/>
          </a:stretch>
        </p:blipFill>
        <p:spPr>
          <a:xfrm>
            <a:off x="4097337" y="3673475"/>
            <a:ext cx="174626" cy="196850"/>
          </a:xfrm>
          <a:prstGeom prst="rect">
            <a:avLst/>
          </a:prstGeom>
          <a:ln w="12700">
            <a:miter lim="400000"/>
          </a:ln>
        </p:spPr>
      </p:pic>
      <p:pic>
        <p:nvPicPr>
          <p:cNvPr id="82" name="image.png"/>
          <p:cNvPicPr>
            <a:picLocks noChangeAspect="1"/>
          </p:cNvPicPr>
          <p:nvPr/>
        </p:nvPicPr>
        <p:blipFill>
          <a:blip r:embed="rId6">
            <a:extLst/>
          </a:blip>
          <a:stretch>
            <a:fillRect/>
          </a:stretch>
        </p:blipFill>
        <p:spPr>
          <a:xfrm>
            <a:off x="4545012" y="3852862"/>
            <a:ext cx="155576" cy="177801"/>
          </a:xfrm>
          <a:prstGeom prst="rect">
            <a:avLst/>
          </a:prstGeom>
          <a:ln w="12700">
            <a:miter lim="400000"/>
          </a:ln>
        </p:spPr>
      </p:pic>
      <p:pic>
        <p:nvPicPr>
          <p:cNvPr id="83" name="image.png"/>
          <p:cNvPicPr>
            <a:picLocks noChangeAspect="1"/>
          </p:cNvPicPr>
          <p:nvPr/>
        </p:nvPicPr>
        <p:blipFill>
          <a:blip r:embed="rId7">
            <a:extLst/>
          </a:blip>
          <a:stretch>
            <a:fillRect/>
          </a:stretch>
        </p:blipFill>
        <p:spPr>
          <a:xfrm>
            <a:off x="5532437" y="1628775"/>
            <a:ext cx="2378076" cy="1689100"/>
          </a:xfrm>
          <a:prstGeom prst="rect">
            <a:avLst/>
          </a:prstGeom>
          <a:ln w="12700">
            <a:miter lim="400000"/>
          </a:ln>
        </p:spPr>
      </p:pic>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mph" nodeType="clickEffect" presetSubtype="0" presetID="6" grpId="1" fill="hold">
                                  <p:stCondLst>
                                    <p:cond delay="0"/>
                                  </p:stCondLst>
                                  <p:childTnLst>
                                    <p:animScale>
                                      <p:cBhvr>
                                        <p:cTn id="6" dur="2000" fill="hold"/>
                                        <p:tgtEl>
                                          <p:spTgt spid="79"/>
                                        </p:tgtEl>
                                      </p:cBhvr>
                                      <p:by x="150000" y="150000"/>
                                    </p:animScale>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9"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5"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86" name="Shape 86"/>
          <p:cNvSpPr/>
          <p:nvPr/>
        </p:nvSpPr>
        <p:spPr>
          <a:xfrm>
            <a:off x="576262" y="87312"/>
            <a:ext cx="8976480" cy="83781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p>
          <a:p>
            <a:pPr defTabSz="685800">
              <a:defRPr b="1" sz="3200"/>
            </a:pPr>
            <a:r>
              <a:t>Es gibt einen Jungen. </a:t>
            </a:r>
          </a:p>
          <a:p>
            <a:pPr defTabSz="685800">
              <a:defRPr b="1" sz="3200"/>
            </a:pPr>
            <a:r>
              <a:t>Der Junge will dem Mädchen die Hand geben.</a:t>
            </a:r>
          </a:p>
          <a:p>
            <a:pPr defTabSz="685800">
              <a:defRPr b="1" sz="3200"/>
            </a:pPr>
            <a:r>
              <a:t>Der Junge sagt: »Guten Morgen«.</a:t>
            </a:r>
          </a:p>
          <a:p>
            <a:pPr defTabSz="685800">
              <a:defRPr b="1" sz="3200"/>
            </a:pPr>
          </a:p>
          <a:p>
            <a:pPr defTabSz="685800">
              <a:defRPr b="1" sz="3200"/>
            </a:pPr>
          </a:p>
          <a:p>
            <a:pPr defTabSz="685800">
              <a:defRPr b="1" sz="3200"/>
            </a:pPr>
            <a:r>
              <a:t>                                  Das Ende</a:t>
            </a:r>
          </a:p>
          <a:p>
            <a:pPr defTabSz="685800">
              <a:defRPr b="1" sz="3200"/>
            </a:pP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86"/>
                                        </p:tgtEl>
                                        <p:attrNameLst>
                                          <p:attrName>style.visibility</p:attrName>
                                        </p:attrNameLst>
                                      </p:cBhvr>
                                      <p:to>
                                        <p:strVal val="visible"/>
                                      </p:to>
                                    </p:set>
                                    <p:anim calcmode="lin" valueType="num">
                                      <p:cBhvr>
                                        <p:cTn id="7" dur="1000" fill="hold"/>
                                        <p:tgtEl>
                                          <p:spTgt spid="86"/>
                                        </p:tgtEl>
                                        <p:attrNameLst>
                                          <p:attrName>ppt_x</p:attrName>
                                        </p:attrNameLst>
                                      </p:cBhvr>
                                      <p:tavLst>
                                        <p:tav tm="0">
                                          <p:val>
                                            <p:strVal val="#ppt_x"/>
                                          </p:val>
                                        </p:tav>
                                        <p:tav tm="100000">
                                          <p:val>
                                            <p:strVal val="#ppt_x"/>
                                          </p:val>
                                        </p:tav>
                                      </p:tavLst>
                                    </p:anim>
                                    <p:anim calcmode="lin" valueType="num">
                                      <p:cBhvr>
                                        <p:cTn id="8" dur="10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6"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8" name="image.png"/>
          <p:cNvPicPr>
            <a:picLocks noChangeAspect="1"/>
          </p:cNvPicPr>
          <p:nvPr/>
        </p:nvPicPr>
        <p:blipFill>
          <a:blip r:embed="rId3">
            <a:extLst/>
          </a:blip>
          <a:stretch>
            <a:fillRect/>
          </a:stretch>
        </p:blipFill>
        <p:spPr>
          <a:xfrm>
            <a:off x="3660775" y="2322512"/>
            <a:ext cx="2262188" cy="3840163"/>
          </a:xfrm>
          <a:prstGeom prst="rect">
            <a:avLst/>
          </a:prstGeom>
          <a:ln w="12700">
            <a:miter lim="400000"/>
          </a:ln>
        </p:spPr>
      </p:pic>
      <p:sp>
        <p:nvSpPr>
          <p:cNvPr id="89" name="Shape 89"/>
          <p:cNvSpPr/>
          <p:nvPr/>
        </p:nvSpPr>
        <p:spPr>
          <a:xfrm>
            <a:off x="576262" y="87312"/>
            <a:ext cx="9063991" cy="89750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r>
              <a:t>Es gibt einen Jungen und ein</a:t>
            </a:r>
            <a:r>
              <a:rPr sz="4000"/>
              <a:t> </a:t>
            </a:r>
            <a:r>
              <a:t>Mädchen.</a:t>
            </a:r>
          </a:p>
          <a:p>
            <a:pPr defTabSz="685800">
              <a:defRPr b="1" sz="3200"/>
            </a:pPr>
            <a:r>
              <a:t>Der Junge sagt: »Guten Morgen«,</a:t>
            </a:r>
          </a:p>
          <a:p>
            <a:pPr defTabSz="685800">
              <a:defRPr b="1" sz="3200"/>
            </a:pPr>
            <a:r>
              <a:t>und das Mädchen sagt nicht &gt;&gt; Guten Morgen&lt;&lt;.</a:t>
            </a:r>
          </a:p>
          <a:p>
            <a:pPr defTabSz="685800">
              <a:defRPr b="1" sz="3200"/>
            </a:pPr>
          </a:p>
          <a:p>
            <a:pPr defTabSz="685800">
              <a:defRPr b="1" sz="3200"/>
            </a:pPr>
            <a:r>
              <a:t>Der Junge will dem Mädchen die Hand geben. </a:t>
            </a:r>
          </a:p>
          <a:p>
            <a:pPr defTabSz="685800">
              <a:defRPr b="1" sz="3200"/>
            </a:pPr>
            <a:r>
              <a:t>Der Junge gibt dem Mädchen die Hand nicht.</a:t>
            </a:r>
          </a:p>
          <a:p>
            <a:pPr defTabSz="685800">
              <a:defRPr b="1" sz="3200"/>
            </a:pPr>
          </a:p>
          <a:p>
            <a:pPr defTabSz="685800">
              <a:defRPr b="1" sz="3200"/>
            </a:pPr>
            <a:r>
              <a:t>                                                                                       </a:t>
            </a: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grpSp>
        <p:nvGrpSpPr>
          <p:cNvPr id="95" name="Group 95"/>
          <p:cNvGrpSpPr/>
          <p:nvPr/>
        </p:nvGrpSpPr>
        <p:grpSpPr>
          <a:xfrm>
            <a:off x="630212" y="4163942"/>
            <a:ext cx="4705049" cy="2666760"/>
            <a:chOff x="0" y="0"/>
            <a:chExt cx="4705048" cy="2666759"/>
          </a:xfrm>
        </p:grpSpPr>
        <p:sp>
          <p:nvSpPr>
            <p:cNvPr id="90" name="Shape 90"/>
            <p:cNvSpPr/>
            <p:nvPr/>
          </p:nvSpPr>
          <p:spPr>
            <a:xfrm>
              <a:off x="-1" y="-1"/>
              <a:ext cx="3157189" cy="2666761"/>
            </a:xfrm>
            <a:custGeom>
              <a:avLst/>
              <a:gdLst/>
              <a:ahLst/>
              <a:cxnLst>
                <a:cxn ang="0">
                  <a:pos x="wd2" y="hd2"/>
                </a:cxn>
                <a:cxn ang="5400000">
                  <a:pos x="wd2" y="hd2"/>
                </a:cxn>
                <a:cxn ang="10800000">
                  <a:pos x="wd2" y="hd2"/>
                </a:cxn>
                <a:cxn ang="16200000">
                  <a:pos x="wd2" y="hd2"/>
                </a:cxn>
              </a:cxnLst>
              <a:rect l="0" t="0" r="r" b="b"/>
              <a:pathLst>
                <a:path w="21264" h="20623" fill="norm" stroke="1"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91" name="Shape 91"/>
            <p:cNvSpPr/>
            <p:nvPr/>
          </p:nvSpPr>
          <p:spPr>
            <a:xfrm>
              <a:off x="3268953" y="1676575"/>
              <a:ext cx="526257" cy="444501"/>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92" name="Shape 92"/>
            <p:cNvSpPr/>
            <p:nvPr/>
          </p:nvSpPr>
          <p:spPr>
            <a:xfrm>
              <a:off x="3982177" y="1931669"/>
              <a:ext cx="350838" cy="296334"/>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93" name="Shape 93"/>
            <p:cNvSpPr/>
            <p:nvPr/>
          </p:nvSpPr>
          <p:spPr>
            <a:xfrm>
              <a:off x="4529629" y="2138732"/>
              <a:ext cx="175420" cy="148168"/>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94" name="Shape 94"/>
            <p:cNvSpPr/>
            <p:nvPr/>
          </p:nvSpPr>
          <p:spPr>
            <a:xfrm>
              <a:off x="157118" y="143958"/>
              <a:ext cx="2896539" cy="2270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96" name="image.png"/>
          <p:cNvPicPr>
            <a:picLocks noChangeAspect="1"/>
          </p:cNvPicPr>
          <p:nvPr/>
        </p:nvPicPr>
        <p:blipFill>
          <a:blip r:embed="rId4">
            <a:extLst/>
          </a:blip>
          <a:stretch>
            <a:fillRect/>
          </a:stretch>
        </p:blipFill>
        <p:spPr>
          <a:xfrm>
            <a:off x="1225550" y="4627562"/>
            <a:ext cx="1960563" cy="1509713"/>
          </a:xfrm>
          <a:prstGeom prst="rect">
            <a:avLst/>
          </a:prstGeom>
          <a:ln w="12700">
            <a:miter lim="400000"/>
          </a:ln>
        </p:spPr>
      </p:pic>
      <p:pic>
        <p:nvPicPr>
          <p:cNvPr id="97" name="image.png"/>
          <p:cNvPicPr>
            <a:picLocks noChangeAspect="1"/>
          </p:cNvPicPr>
          <p:nvPr/>
        </p:nvPicPr>
        <p:blipFill>
          <a:blip r:embed="rId5">
            <a:extLst/>
          </a:blip>
          <a:stretch>
            <a:fillRect/>
          </a:stretch>
        </p:blipFill>
        <p:spPr>
          <a:xfrm>
            <a:off x="6135687" y="4132262"/>
            <a:ext cx="2640013" cy="3840163"/>
          </a:xfrm>
          <a:prstGeom prst="rect">
            <a:avLst/>
          </a:prstGeom>
          <a:ln w="12700">
            <a:miter lim="400000"/>
          </a:ln>
        </p:spPr>
      </p:pic>
      <p:pic>
        <p:nvPicPr>
          <p:cNvPr id="98" name="image.png"/>
          <p:cNvPicPr>
            <a:picLocks noChangeAspect="1"/>
          </p:cNvPicPr>
          <p:nvPr/>
        </p:nvPicPr>
        <p:blipFill>
          <a:blip r:embed="rId3">
            <a:extLst/>
          </a:blip>
          <a:stretch>
            <a:fillRect/>
          </a:stretch>
        </p:blipFill>
        <p:spPr>
          <a:xfrm>
            <a:off x="3902075" y="4114800"/>
            <a:ext cx="2262188" cy="3841750"/>
          </a:xfrm>
          <a:prstGeom prst="rect">
            <a:avLst/>
          </a:prstGeom>
          <a:ln w="12700">
            <a:miter lim="400000"/>
          </a:ln>
        </p:spPr>
      </p:pic>
      <p:pic>
        <p:nvPicPr>
          <p:cNvPr id="99" name="image.png"/>
          <p:cNvPicPr>
            <a:picLocks noChangeAspect="1"/>
          </p:cNvPicPr>
          <p:nvPr/>
        </p:nvPicPr>
        <p:blipFill>
          <a:blip r:embed="rId6">
            <a:extLst/>
          </a:blip>
          <a:stretch>
            <a:fillRect/>
          </a:stretch>
        </p:blipFill>
        <p:spPr>
          <a:xfrm>
            <a:off x="5087937" y="5203825"/>
            <a:ext cx="482601" cy="476250"/>
          </a:xfrm>
          <a:prstGeom prst="rect">
            <a:avLst/>
          </a:prstGeom>
          <a:ln w="12700">
            <a:miter lim="400000"/>
          </a:ln>
        </p:spPr>
      </p:pic>
      <p:sp>
        <p:nvSpPr>
          <p:cNvPr id="100" name="Shape 100"/>
          <p:cNvSpPr/>
          <p:nvPr/>
        </p:nvSpPr>
        <p:spPr>
          <a:xfrm>
            <a:off x="3836987" y="5156200"/>
            <a:ext cx="252413" cy="285751"/>
          </a:xfrm>
          <a:prstGeom prst="ellipse">
            <a:avLst/>
          </a:prstGeom>
          <a:solidFill>
            <a:schemeClr val="accent1"/>
          </a:solidFill>
          <a:ln w="12700">
            <a:solidFill>
              <a:srgbClr val="41719C"/>
            </a:solidFill>
            <a:miter/>
          </a:ln>
        </p:spPr>
        <p:txBody>
          <a:bodyPr lIns="45719" rIns="45719" anchor="ctr"/>
          <a:lstStyle/>
          <a:p>
            <a:pPr algn="ctr" defTabSz="685800">
              <a:defRPr sz="1300">
                <a:solidFill>
                  <a:srgbClr val="FFFFFF"/>
                </a:solidFill>
              </a:defRPr>
            </a:pPr>
          </a:p>
        </p:txBody>
      </p:sp>
      <p:pic>
        <p:nvPicPr>
          <p:cNvPr id="101" name="image.png"/>
          <p:cNvPicPr>
            <a:picLocks noChangeAspect="1"/>
          </p:cNvPicPr>
          <p:nvPr/>
        </p:nvPicPr>
        <p:blipFill>
          <a:blip r:embed="rId7">
            <a:extLst/>
          </a:blip>
          <a:stretch>
            <a:fillRect/>
          </a:stretch>
        </p:blipFill>
        <p:spPr>
          <a:xfrm>
            <a:off x="4340225" y="5203825"/>
            <a:ext cx="173038" cy="198438"/>
          </a:xfrm>
          <a:prstGeom prst="rect">
            <a:avLst/>
          </a:prstGeom>
          <a:ln w="12700">
            <a:miter lim="400000"/>
          </a:ln>
        </p:spPr>
      </p:pic>
      <p:pic>
        <p:nvPicPr>
          <p:cNvPr id="102" name="image.png"/>
          <p:cNvPicPr>
            <a:picLocks noChangeAspect="1"/>
          </p:cNvPicPr>
          <p:nvPr/>
        </p:nvPicPr>
        <p:blipFill>
          <a:blip r:embed="rId7">
            <a:extLst/>
          </a:blip>
          <a:stretch>
            <a:fillRect/>
          </a:stretch>
        </p:blipFill>
        <p:spPr>
          <a:xfrm>
            <a:off x="4735512" y="5203825"/>
            <a:ext cx="155576" cy="179388"/>
          </a:xfrm>
          <a:prstGeom prst="rect">
            <a:avLst/>
          </a:prstGeom>
          <a:ln w="12700">
            <a:miter lim="400000"/>
          </a:ln>
        </p:spPr>
      </p:pic>
      <p:pic>
        <p:nvPicPr>
          <p:cNvPr id="103" name="image.png"/>
          <p:cNvPicPr>
            <a:picLocks noChangeAspect="1"/>
          </p:cNvPicPr>
          <p:nvPr/>
        </p:nvPicPr>
        <p:blipFill>
          <a:blip r:embed="rId8">
            <a:extLst/>
          </a:blip>
          <a:stretch>
            <a:fillRect/>
          </a:stretch>
        </p:blipFill>
        <p:spPr>
          <a:xfrm>
            <a:off x="6037262" y="3103562"/>
            <a:ext cx="2378076" cy="1687513"/>
          </a:xfrm>
          <a:prstGeom prst="rect">
            <a:avLst/>
          </a:prstGeom>
          <a:ln w="12700">
            <a:miter lim="400000"/>
          </a:ln>
        </p:spPr>
      </p:pic>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07"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108" name="Shape 108"/>
          <p:cNvSpPr/>
          <p:nvPr/>
        </p:nvSpPr>
        <p:spPr>
          <a:xfrm>
            <a:off x="576262" y="87312"/>
            <a:ext cx="9063991" cy="89750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r>
              <a:t>Es gibt einen Jungen </a:t>
            </a:r>
            <a:r>
              <a:rPr u="sng"/>
              <a:t>und</a:t>
            </a:r>
            <a:r>
              <a:t> ein</a:t>
            </a:r>
            <a:r>
              <a:rPr sz="4000"/>
              <a:t> </a:t>
            </a:r>
            <a:r>
              <a:t>Mädchen.</a:t>
            </a:r>
          </a:p>
          <a:p>
            <a:pPr defTabSz="685800">
              <a:defRPr b="1" sz="3200"/>
            </a:pPr>
            <a:r>
              <a:t>Der Junge sagt: »Guten Morgen«,</a:t>
            </a:r>
          </a:p>
          <a:p>
            <a:pPr defTabSz="685800">
              <a:defRPr b="1" sz="3200" u="sng"/>
            </a:pPr>
            <a:r>
              <a:t>und das Mädchen sagt nicht &gt;&gt; Guten Morgen&lt;&lt;.</a:t>
            </a:r>
          </a:p>
          <a:p>
            <a:pPr defTabSz="685800">
              <a:defRPr b="1" sz="3200"/>
            </a:pPr>
          </a:p>
          <a:p>
            <a:pPr defTabSz="685800">
              <a:defRPr b="1" sz="3200"/>
            </a:pPr>
            <a:r>
              <a:t>Der Junge will dem Mädchen die Hand geben. </a:t>
            </a:r>
          </a:p>
          <a:p>
            <a:pPr defTabSz="685800">
              <a:defRPr b="1" sz="3200" u="sng"/>
            </a:pPr>
            <a:r>
              <a:t>Der Junge gibt dem Mädchen die Hand nicht.</a:t>
            </a:r>
          </a:p>
          <a:p>
            <a:pPr defTabSz="685800">
              <a:defRPr b="1" sz="3200"/>
            </a:pPr>
          </a:p>
          <a:p>
            <a:pPr defTabSz="685800">
              <a:defRPr b="1" sz="3200"/>
            </a:pPr>
            <a:r>
              <a:t>                                                                                       </a:t>
            </a: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grpSp>
        <p:nvGrpSpPr>
          <p:cNvPr id="114" name="Group 114"/>
          <p:cNvGrpSpPr/>
          <p:nvPr/>
        </p:nvGrpSpPr>
        <p:grpSpPr>
          <a:xfrm>
            <a:off x="630212" y="4163942"/>
            <a:ext cx="4705049" cy="2666760"/>
            <a:chOff x="0" y="0"/>
            <a:chExt cx="4705048" cy="2666759"/>
          </a:xfrm>
        </p:grpSpPr>
        <p:sp>
          <p:nvSpPr>
            <p:cNvPr id="109" name="Shape 109"/>
            <p:cNvSpPr/>
            <p:nvPr/>
          </p:nvSpPr>
          <p:spPr>
            <a:xfrm>
              <a:off x="-1" y="-1"/>
              <a:ext cx="3157189" cy="2666761"/>
            </a:xfrm>
            <a:custGeom>
              <a:avLst/>
              <a:gdLst/>
              <a:ahLst/>
              <a:cxnLst>
                <a:cxn ang="0">
                  <a:pos x="wd2" y="hd2"/>
                </a:cxn>
                <a:cxn ang="5400000">
                  <a:pos x="wd2" y="hd2"/>
                </a:cxn>
                <a:cxn ang="10800000">
                  <a:pos x="wd2" y="hd2"/>
                </a:cxn>
                <a:cxn ang="16200000">
                  <a:pos x="wd2" y="hd2"/>
                </a:cxn>
              </a:cxnLst>
              <a:rect l="0" t="0" r="r" b="b"/>
              <a:pathLst>
                <a:path w="21264" h="20623" fill="norm" stroke="1"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10" name="Shape 110"/>
            <p:cNvSpPr/>
            <p:nvPr/>
          </p:nvSpPr>
          <p:spPr>
            <a:xfrm>
              <a:off x="3268953" y="1676575"/>
              <a:ext cx="526257" cy="444501"/>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11" name="Shape 111"/>
            <p:cNvSpPr/>
            <p:nvPr/>
          </p:nvSpPr>
          <p:spPr>
            <a:xfrm>
              <a:off x="3982177" y="1931669"/>
              <a:ext cx="350838" cy="296334"/>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12" name="Shape 112"/>
            <p:cNvSpPr/>
            <p:nvPr/>
          </p:nvSpPr>
          <p:spPr>
            <a:xfrm>
              <a:off x="4529629" y="2138732"/>
              <a:ext cx="175420" cy="148168"/>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13" name="Shape 113"/>
            <p:cNvSpPr/>
            <p:nvPr/>
          </p:nvSpPr>
          <p:spPr>
            <a:xfrm>
              <a:off x="157118" y="143958"/>
              <a:ext cx="2896539" cy="2270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115" name="image.png"/>
          <p:cNvPicPr>
            <a:picLocks noChangeAspect="1"/>
          </p:cNvPicPr>
          <p:nvPr/>
        </p:nvPicPr>
        <p:blipFill>
          <a:blip r:embed="rId3">
            <a:extLst/>
          </a:blip>
          <a:stretch>
            <a:fillRect/>
          </a:stretch>
        </p:blipFill>
        <p:spPr>
          <a:xfrm>
            <a:off x="1225550" y="4627562"/>
            <a:ext cx="1960563" cy="1509713"/>
          </a:xfrm>
          <a:prstGeom prst="rect">
            <a:avLst/>
          </a:prstGeom>
          <a:ln w="12700">
            <a:miter lim="400000"/>
          </a:ln>
        </p:spPr>
      </p:pic>
      <p:pic>
        <p:nvPicPr>
          <p:cNvPr id="116" name="image.png"/>
          <p:cNvPicPr>
            <a:picLocks noChangeAspect="1"/>
          </p:cNvPicPr>
          <p:nvPr/>
        </p:nvPicPr>
        <p:blipFill>
          <a:blip r:embed="rId4">
            <a:extLst/>
          </a:blip>
          <a:stretch>
            <a:fillRect/>
          </a:stretch>
        </p:blipFill>
        <p:spPr>
          <a:xfrm>
            <a:off x="6135687" y="4132262"/>
            <a:ext cx="2640013" cy="3840163"/>
          </a:xfrm>
          <a:prstGeom prst="rect">
            <a:avLst/>
          </a:prstGeom>
          <a:ln w="12700">
            <a:miter lim="400000"/>
          </a:ln>
        </p:spPr>
      </p:pic>
      <p:pic>
        <p:nvPicPr>
          <p:cNvPr id="117" name="image.png"/>
          <p:cNvPicPr>
            <a:picLocks noChangeAspect="1"/>
          </p:cNvPicPr>
          <p:nvPr/>
        </p:nvPicPr>
        <p:blipFill>
          <a:blip r:embed="rId2">
            <a:extLst/>
          </a:blip>
          <a:stretch>
            <a:fillRect/>
          </a:stretch>
        </p:blipFill>
        <p:spPr>
          <a:xfrm>
            <a:off x="3902075" y="4114800"/>
            <a:ext cx="2262188" cy="3841750"/>
          </a:xfrm>
          <a:prstGeom prst="rect">
            <a:avLst/>
          </a:prstGeom>
          <a:ln w="12700">
            <a:miter lim="400000"/>
          </a:ln>
        </p:spPr>
      </p:pic>
      <p:pic>
        <p:nvPicPr>
          <p:cNvPr id="118" name="image.png"/>
          <p:cNvPicPr>
            <a:picLocks noChangeAspect="1"/>
          </p:cNvPicPr>
          <p:nvPr/>
        </p:nvPicPr>
        <p:blipFill>
          <a:blip r:embed="rId5">
            <a:extLst/>
          </a:blip>
          <a:stretch>
            <a:fillRect/>
          </a:stretch>
        </p:blipFill>
        <p:spPr>
          <a:xfrm>
            <a:off x="5087937" y="5203825"/>
            <a:ext cx="482601" cy="476250"/>
          </a:xfrm>
          <a:prstGeom prst="rect">
            <a:avLst/>
          </a:prstGeom>
          <a:ln w="12700">
            <a:miter lim="400000"/>
          </a:ln>
        </p:spPr>
      </p:pic>
      <p:sp>
        <p:nvSpPr>
          <p:cNvPr id="119" name="Shape 119"/>
          <p:cNvSpPr/>
          <p:nvPr/>
        </p:nvSpPr>
        <p:spPr>
          <a:xfrm>
            <a:off x="3836987" y="5156200"/>
            <a:ext cx="252413" cy="285751"/>
          </a:xfrm>
          <a:prstGeom prst="ellipse">
            <a:avLst/>
          </a:prstGeom>
          <a:solidFill>
            <a:schemeClr val="accent1"/>
          </a:solidFill>
          <a:ln w="12700">
            <a:solidFill>
              <a:srgbClr val="41719C"/>
            </a:solidFill>
            <a:miter/>
          </a:ln>
        </p:spPr>
        <p:txBody>
          <a:bodyPr lIns="45719" rIns="45719" anchor="ctr"/>
          <a:lstStyle/>
          <a:p>
            <a:pPr algn="ctr" defTabSz="685800">
              <a:defRPr sz="1300">
                <a:solidFill>
                  <a:srgbClr val="FFFFFF"/>
                </a:solidFill>
              </a:defRPr>
            </a:pPr>
          </a:p>
        </p:txBody>
      </p:sp>
      <p:pic>
        <p:nvPicPr>
          <p:cNvPr id="120" name="image.png"/>
          <p:cNvPicPr>
            <a:picLocks noChangeAspect="1"/>
          </p:cNvPicPr>
          <p:nvPr/>
        </p:nvPicPr>
        <p:blipFill>
          <a:blip r:embed="rId6">
            <a:extLst/>
          </a:blip>
          <a:stretch>
            <a:fillRect/>
          </a:stretch>
        </p:blipFill>
        <p:spPr>
          <a:xfrm>
            <a:off x="4340225" y="5203825"/>
            <a:ext cx="173038" cy="198438"/>
          </a:xfrm>
          <a:prstGeom prst="rect">
            <a:avLst/>
          </a:prstGeom>
          <a:ln w="12700">
            <a:miter lim="400000"/>
          </a:ln>
        </p:spPr>
      </p:pic>
      <p:pic>
        <p:nvPicPr>
          <p:cNvPr id="121" name="image.png"/>
          <p:cNvPicPr>
            <a:picLocks noChangeAspect="1"/>
          </p:cNvPicPr>
          <p:nvPr/>
        </p:nvPicPr>
        <p:blipFill>
          <a:blip r:embed="rId6">
            <a:extLst/>
          </a:blip>
          <a:stretch>
            <a:fillRect/>
          </a:stretch>
        </p:blipFill>
        <p:spPr>
          <a:xfrm>
            <a:off x="4735512" y="5203825"/>
            <a:ext cx="155576" cy="179388"/>
          </a:xfrm>
          <a:prstGeom prst="rect">
            <a:avLst/>
          </a:prstGeom>
          <a:ln w="12700">
            <a:miter lim="400000"/>
          </a:ln>
        </p:spPr>
      </p:pic>
      <p:pic>
        <p:nvPicPr>
          <p:cNvPr id="122" name="image.png"/>
          <p:cNvPicPr>
            <a:picLocks noChangeAspect="1"/>
          </p:cNvPicPr>
          <p:nvPr/>
        </p:nvPicPr>
        <p:blipFill>
          <a:blip r:embed="rId7">
            <a:extLst/>
          </a:blip>
          <a:stretch>
            <a:fillRect/>
          </a:stretch>
        </p:blipFill>
        <p:spPr>
          <a:xfrm>
            <a:off x="6037262" y="3103562"/>
            <a:ext cx="2378076" cy="1687513"/>
          </a:xfrm>
          <a:prstGeom prst="rect">
            <a:avLst/>
          </a:prstGeom>
          <a:ln w="12700">
            <a:miter lim="400000"/>
          </a:ln>
        </p:spPr>
      </p:pic>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Shape 124"/>
          <p:cNvSpPr/>
          <p:nvPr>
            <p:ph type="title" idx="4294967295"/>
          </p:nvPr>
        </p:nvSpPr>
        <p:spPr>
          <a:xfrm>
            <a:off x="1143000" y="2057400"/>
            <a:ext cx="6858000" cy="3429000"/>
          </a:xfrm>
          <a:prstGeom prst="rect">
            <a:avLst/>
          </a:prstGeom>
          <a:solidFill>
            <a:srgbClr val="FFFFFF"/>
          </a:solidFill>
          <a:ln w="57150">
            <a:solidFill>
              <a:srgbClr val="000000"/>
            </a:solidFill>
            <a:round/>
          </a:ln>
        </p:spPr>
        <p:txBody>
          <a:bodyPr anchor="b">
            <a:normAutofit fontScale="100000" lnSpcReduction="0"/>
          </a:bodyPr>
          <a:lstStyle/>
          <a:p>
            <a:pPr algn="ctr" defTabSz="452628">
              <a:defRPr sz="2838"/>
            </a:pPr>
            <a:br/>
            <a:br/>
            <a:br/>
            <a:br/>
            <a:br/>
            <a:r>
              <a:t>Each succeeding level adds sentences with additional information and/or details.  </a:t>
            </a:r>
            <a:b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8"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129" name="Shape 129"/>
          <p:cNvSpPr/>
          <p:nvPr/>
        </p:nvSpPr>
        <p:spPr>
          <a:xfrm>
            <a:off x="576262" y="87312"/>
            <a:ext cx="9063991" cy="89750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r>
              <a:t>Es gibt einen Jungen </a:t>
            </a:r>
            <a:r>
              <a:rPr u="sng"/>
              <a:t>und</a:t>
            </a:r>
            <a:r>
              <a:t> ein</a:t>
            </a:r>
            <a:r>
              <a:rPr sz="4000"/>
              <a:t> </a:t>
            </a:r>
            <a:r>
              <a:t>Mädchen.</a:t>
            </a:r>
          </a:p>
          <a:p>
            <a:pPr defTabSz="685800">
              <a:defRPr b="1" sz="3200"/>
            </a:pPr>
            <a:r>
              <a:t>Der Junge sagt: »Guten Morgen«,</a:t>
            </a:r>
          </a:p>
          <a:p>
            <a:pPr defTabSz="685800">
              <a:defRPr b="1" sz="3200" u="sng"/>
            </a:pPr>
            <a:r>
              <a:t>und das Mädchen sagt</a:t>
            </a:r>
            <a:r>
              <a:rPr>
                <a:solidFill>
                  <a:srgbClr val="FF0000"/>
                </a:solidFill>
              </a:rPr>
              <a:t> nicht </a:t>
            </a:r>
            <a:r>
              <a:t>&gt;&gt; Guten Morgen&lt;&lt;.</a:t>
            </a:r>
          </a:p>
          <a:p>
            <a:pPr defTabSz="685800">
              <a:defRPr b="1" sz="3200"/>
            </a:pPr>
          </a:p>
          <a:p>
            <a:pPr defTabSz="685800">
              <a:defRPr b="1" sz="3200"/>
            </a:pPr>
            <a:r>
              <a:t>Der Junge will dem Mädchen die Hand geben. </a:t>
            </a:r>
          </a:p>
          <a:p>
            <a:pPr defTabSz="685800">
              <a:defRPr b="1" sz="3200" u="sng"/>
            </a:pPr>
            <a:r>
              <a:t>Der Junge gibt dem Mädchen die Hand </a:t>
            </a:r>
            <a:r>
              <a:rPr>
                <a:solidFill>
                  <a:srgbClr val="FF0000"/>
                </a:solidFill>
              </a:rPr>
              <a:t>nicht.</a:t>
            </a:r>
            <a:endParaRPr>
              <a:solidFill>
                <a:srgbClr val="FF0000"/>
              </a:solidFill>
            </a:endParaRPr>
          </a:p>
          <a:p>
            <a:pPr defTabSz="685800">
              <a:defRPr b="1" sz="3200"/>
            </a:pPr>
          </a:p>
          <a:p>
            <a:pPr defTabSz="685800">
              <a:defRPr b="1" sz="3200"/>
            </a:pPr>
            <a:r>
              <a:t>                                                                                       </a:t>
            </a: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grpSp>
        <p:nvGrpSpPr>
          <p:cNvPr id="135" name="Group 135"/>
          <p:cNvGrpSpPr/>
          <p:nvPr/>
        </p:nvGrpSpPr>
        <p:grpSpPr>
          <a:xfrm>
            <a:off x="630212" y="4163942"/>
            <a:ext cx="4705049" cy="2666760"/>
            <a:chOff x="0" y="0"/>
            <a:chExt cx="4705048" cy="2666759"/>
          </a:xfrm>
        </p:grpSpPr>
        <p:sp>
          <p:nvSpPr>
            <p:cNvPr id="130" name="Shape 130"/>
            <p:cNvSpPr/>
            <p:nvPr/>
          </p:nvSpPr>
          <p:spPr>
            <a:xfrm>
              <a:off x="-1" y="-1"/>
              <a:ext cx="3157189" cy="2666761"/>
            </a:xfrm>
            <a:custGeom>
              <a:avLst/>
              <a:gdLst/>
              <a:ahLst/>
              <a:cxnLst>
                <a:cxn ang="0">
                  <a:pos x="wd2" y="hd2"/>
                </a:cxn>
                <a:cxn ang="5400000">
                  <a:pos x="wd2" y="hd2"/>
                </a:cxn>
                <a:cxn ang="10800000">
                  <a:pos x="wd2" y="hd2"/>
                </a:cxn>
                <a:cxn ang="16200000">
                  <a:pos x="wd2" y="hd2"/>
                </a:cxn>
              </a:cxnLst>
              <a:rect l="0" t="0" r="r" b="b"/>
              <a:pathLst>
                <a:path w="21264" h="20623" fill="norm" stroke="1"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31" name="Shape 131"/>
            <p:cNvSpPr/>
            <p:nvPr/>
          </p:nvSpPr>
          <p:spPr>
            <a:xfrm>
              <a:off x="3268953" y="1676575"/>
              <a:ext cx="526257" cy="444501"/>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32" name="Shape 132"/>
            <p:cNvSpPr/>
            <p:nvPr/>
          </p:nvSpPr>
          <p:spPr>
            <a:xfrm>
              <a:off x="3982177" y="1931669"/>
              <a:ext cx="350838" cy="296334"/>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33" name="Shape 133"/>
            <p:cNvSpPr/>
            <p:nvPr/>
          </p:nvSpPr>
          <p:spPr>
            <a:xfrm>
              <a:off x="4529629" y="2138732"/>
              <a:ext cx="175420" cy="148168"/>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34" name="Shape 134"/>
            <p:cNvSpPr/>
            <p:nvPr/>
          </p:nvSpPr>
          <p:spPr>
            <a:xfrm>
              <a:off x="157118" y="143958"/>
              <a:ext cx="2896539" cy="2270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136" name="image.png"/>
          <p:cNvPicPr>
            <a:picLocks noChangeAspect="1"/>
          </p:cNvPicPr>
          <p:nvPr/>
        </p:nvPicPr>
        <p:blipFill>
          <a:blip r:embed="rId3">
            <a:extLst/>
          </a:blip>
          <a:stretch>
            <a:fillRect/>
          </a:stretch>
        </p:blipFill>
        <p:spPr>
          <a:xfrm>
            <a:off x="1225550" y="4627562"/>
            <a:ext cx="1960563" cy="1509713"/>
          </a:xfrm>
          <a:prstGeom prst="rect">
            <a:avLst/>
          </a:prstGeom>
          <a:ln w="12700">
            <a:miter lim="400000"/>
          </a:ln>
        </p:spPr>
      </p:pic>
      <p:pic>
        <p:nvPicPr>
          <p:cNvPr id="137" name="image.png"/>
          <p:cNvPicPr>
            <a:picLocks noChangeAspect="1"/>
          </p:cNvPicPr>
          <p:nvPr/>
        </p:nvPicPr>
        <p:blipFill>
          <a:blip r:embed="rId4">
            <a:extLst/>
          </a:blip>
          <a:stretch>
            <a:fillRect/>
          </a:stretch>
        </p:blipFill>
        <p:spPr>
          <a:xfrm>
            <a:off x="6135687" y="4132262"/>
            <a:ext cx="2640013" cy="3840163"/>
          </a:xfrm>
          <a:prstGeom prst="rect">
            <a:avLst/>
          </a:prstGeom>
          <a:ln w="12700">
            <a:miter lim="400000"/>
          </a:ln>
        </p:spPr>
      </p:pic>
      <p:pic>
        <p:nvPicPr>
          <p:cNvPr id="138" name="image.png"/>
          <p:cNvPicPr>
            <a:picLocks noChangeAspect="1"/>
          </p:cNvPicPr>
          <p:nvPr/>
        </p:nvPicPr>
        <p:blipFill>
          <a:blip r:embed="rId2">
            <a:extLst/>
          </a:blip>
          <a:stretch>
            <a:fillRect/>
          </a:stretch>
        </p:blipFill>
        <p:spPr>
          <a:xfrm>
            <a:off x="3902075" y="4114800"/>
            <a:ext cx="2262188" cy="3841750"/>
          </a:xfrm>
          <a:prstGeom prst="rect">
            <a:avLst/>
          </a:prstGeom>
          <a:ln w="12700">
            <a:miter lim="400000"/>
          </a:ln>
        </p:spPr>
      </p:pic>
      <p:pic>
        <p:nvPicPr>
          <p:cNvPr id="139" name="image.png"/>
          <p:cNvPicPr>
            <a:picLocks noChangeAspect="1"/>
          </p:cNvPicPr>
          <p:nvPr/>
        </p:nvPicPr>
        <p:blipFill>
          <a:blip r:embed="rId5">
            <a:extLst/>
          </a:blip>
          <a:stretch>
            <a:fillRect/>
          </a:stretch>
        </p:blipFill>
        <p:spPr>
          <a:xfrm>
            <a:off x="5087937" y="5203825"/>
            <a:ext cx="482601" cy="476250"/>
          </a:xfrm>
          <a:prstGeom prst="rect">
            <a:avLst/>
          </a:prstGeom>
          <a:ln w="12700">
            <a:miter lim="400000"/>
          </a:ln>
        </p:spPr>
      </p:pic>
      <p:sp>
        <p:nvSpPr>
          <p:cNvPr id="140" name="Shape 140"/>
          <p:cNvSpPr/>
          <p:nvPr/>
        </p:nvSpPr>
        <p:spPr>
          <a:xfrm>
            <a:off x="3836987" y="5156200"/>
            <a:ext cx="252413" cy="285751"/>
          </a:xfrm>
          <a:prstGeom prst="ellipse">
            <a:avLst/>
          </a:prstGeom>
          <a:solidFill>
            <a:schemeClr val="accent1"/>
          </a:solidFill>
          <a:ln w="12700">
            <a:solidFill>
              <a:srgbClr val="41719C"/>
            </a:solidFill>
            <a:miter/>
          </a:ln>
        </p:spPr>
        <p:txBody>
          <a:bodyPr lIns="45719" rIns="45719" anchor="ctr"/>
          <a:lstStyle/>
          <a:p>
            <a:pPr algn="ctr" defTabSz="685800">
              <a:defRPr sz="1300">
                <a:solidFill>
                  <a:srgbClr val="FFFFFF"/>
                </a:solidFill>
              </a:defRPr>
            </a:pPr>
          </a:p>
        </p:txBody>
      </p:sp>
      <p:pic>
        <p:nvPicPr>
          <p:cNvPr id="141" name="image.png"/>
          <p:cNvPicPr>
            <a:picLocks noChangeAspect="1"/>
          </p:cNvPicPr>
          <p:nvPr/>
        </p:nvPicPr>
        <p:blipFill>
          <a:blip r:embed="rId6">
            <a:extLst/>
          </a:blip>
          <a:stretch>
            <a:fillRect/>
          </a:stretch>
        </p:blipFill>
        <p:spPr>
          <a:xfrm>
            <a:off x="4340225" y="5203825"/>
            <a:ext cx="173038" cy="198438"/>
          </a:xfrm>
          <a:prstGeom prst="rect">
            <a:avLst/>
          </a:prstGeom>
          <a:ln w="12700">
            <a:miter lim="400000"/>
          </a:ln>
        </p:spPr>
      </p:pic>
      <p:pic>
        <p:nvPicPr>
          <p:cNvPr id="142" name="image.png"/>
          <p:cNvPicPr>
            <a:picLocks noChangeAspect="1"/>
          </p:cNvPicPr>
          <p:nvPr/>
        </p:nvPicPr>
        <p:blipFill>
          <a:blip r:embed="rId6">
            <a:extLst/>
          </a:blip>
          <a:stretch>
            <a:fillRect/>
          </a:stretch>
        </p:blipFill>
        <p:spPr>
          <a:xfrm>
            <a:off x="4735512" y="5203825"/>
            <a:ext cx="155576" cy="179388"/>
          </a:xfrm>
          <a:prstGeom prst="rect">
            <a:avLst/>
          </a:prstGeom>
          <a:ln w="12700">
            <a:miter lim="400000"/>
          </a:ln>
        </p:spPr>
      </p:pic>
      <p:pic>
        <p:nvPicPr>
          <p:cNvPr id="143" name="image.png"/>
          <p:cNvPicPr>
            <a:picLocks noChangeAspect="1"/>
          </p:cNvPicPr>
          <p:nvPr/>
        </p:nvPicPr>
        <p:blipFill>
          <a:blip r:embed="rId7">
            <a:extLst/>
          </a:blip>
          <a:stretch>
            <a:fillRect/>
          </a:stretch>
        </p:blipFill>
        <p:spPr>
          <a:xfrm>
            <a:off x="5924550" y="3236912"/>
            <a:ext cx="2378075" cy="1689101"/>
          </a:xfrm>
          <a:prstGeom prst="rect">
            <a:avLst/>
          </a:prstGeom>
          <a:ln w="12700">
            <a:miter lim="400000"/>
          </a:ln>
        </p:spPr>
      </p:pic>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5"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146" name="Shape 146"/>
          <p:cNvSpPr/>
          <p:nvPr/>
        </p:nvSpPr>
        <p:spPr>
          <a:xfrm>
            <a:off x="576262" y="87312"/>
            <a:ext cx="9063991" cy="89750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r>
              <a:t>Es gibt einen Jungen </a:t>
            </a:r>
            <a:r>
              <a:rPr u="sng"/>
              <a:t>und</a:t>
            </a:r>
            <a:r>
              <a:t> ein</a:t>
            </a:r>
            <a:r>
              <a:rPr sz="4000"/>
              <a:t> </a:t>
            </a:r>
            <a:r>
              <a:t>Mädchen.</a:t>
            </a:r>
          </a:p>
          <a:p>
            <a:pPr defTabSz="685800">
              <a:defRPr b="1" sz="3200"/>
            </a:pPr>
            <a:r>
              <a:t>Der Junge sagt: »Guten Morgen«,</a:t>
            </a:r>
          </a:p>
          <a:p>
            <a:pPr defTabSz="685800">
              <a:defRPr b="1" sz="3200" u="sng"/>
            </a:pPr>
            <a:r>
              <a:t>und das Mädchen sagt</a:t>
            </a:r>
            <a:r>
              <a:rPr>
                <a:solidFill>
                  <a:srgbClr val="FF0000"/>
                </a:solidFill>
              </a:rPr>
              <a:t> nicht </a:t>
            </a:r>
            <a:r>
              <a:t>&gt;&gt; Guten Morgen&lt;&lt;.</a:t>
            </a:r>
          </a:p>
          <a:p>
            <a:pPr defTabSz="685800">
              <a:defRPr b="1" sz="3200"/>
            </a:pPr>
          </a:p>
          <a:p>
            <a:pPr defTabSz="685800">
              <a:defRPr b="1" sz="3200"/>
            </a:pPr>
            <a:r>
              <a:t>Der Junge will dem Mädchen die Hand geben. </a:t>
            </a:r>
          </a:p>
          <a:p>
            <a:pPr defTabSz="685800">
              <a:defRPr b="1" sz="3200" u="sng"/>
            </a:pPr>
            <a:r>
              <a:t>Der Junge gibt dem Mädchen die Hand </a:t>
            </a:r>
            <a:r>
              <a:rPr>
                <a:solidFill>
                  <a:srgbClr val="FF0000"/>
                </a:solidFill>
              </a:rPr>
              <a:t>nicht.</a:t>
            </a:r>
            <a:endParaRPr>
              <a:solidFill>
                <a:srgbClr val="FF0000"/>
              </a:solidFill>
            </a:endParaRPr>
          </a:p>
          <a:p>
            <a:pPr defTabSz="685800">
              <a:defRPr b="1" sz="3200"/>
            </a:pPr>
          </a:p>
          <a:p>
            <a:pPr defTabSz="685800">
              <a:defRPr b="1" sz="3200"/>
            </a:pPr>
            <a:r>
              <a:t>                                                                                       </a:t>
            </a: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grpSp>
        <p:nvGrpSpPr>
          <p:cNvPr id="152" name="Group 152"/>
          <p:cNvGrpSpPr/>
          <p:nvPr/>
        </p:nvGrpSpPr>
        <p:grpSpPr>
          <a:xfrm>
            <a:off x="630212" y="4163942"/>
            <a:ext cx="4705049" cy="2666760"/>
            <a:chOff x="0" y="0"/>
            <a:chExt cx="4705048" cy="2666759"/>
          </a:xfrm>
        </p:grpSpPr>
        <p:sp>
          <p:nvSpPr>
            <p:cNvPr id="147" name="Shape 147"/>
            <p:cNvSpPr/>
            <p:nvPr/>
          </p:nvSpPr>
          <p:spPr>
            <a:xfrm>
              <a:off x="-1" y="-1"/>
              <a:ext cx="3157189" cy="2666761"/>
            </a:xfrm>
            <a:custGeom>
              <a:avLst/>
              <a:gdLst/>
              <a:ahLst/>
              <a:cxnLst>
                <a:cxn ang="0">
                  <a:pos x="wd2" y="hd2"/>
                </a:cxn>
                <a:cxn ang="5400000">
                  <a:pos x="wd2" y="hd2"/>
                </a:cxn>
                <a:cxn ang="10800000">
                  <a:pos x="wd2" y="hd2"/>
                </a:cxn>
                <a:cxn ang="16200000">
                  <a:pos x="wd2" y="hd2"/>
                </a:cxn>
              </a:cxnLst>
              <a:rect l="0" t="0" r="r" b="b"/>
              <a:pathLst>
                <a:path w="21264" h="20623" fill="norm" stroke="1"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48" name="Shape 148"/>
            <p:cNvSpPr/>
            <p:nvPr/>
          </p:nvSpPr>
          <p:spPr>
            <a:xfrm>
              <a:off x="3268953" y="1676575"/>
              <a:ext cx="526257" cy="444501"/>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49" name="Shape 149"/>
            <p:cNvSpPr/>
            <p:nvPr/>
          </p:nvSpPr>
          <p:spPr>
            <a:xfrm>
              <a:off x="3982177" y="1931669"/>
              <a:ext cx="350838" cy="296334"/>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50" name="Shape 150"/>
            <p:cNvSpPr/>
            <p:nvPr/>
          </p:nvSpPr>
          <p:spPr>
            <a:xfrm>
              <a:off x="4529629" y="2138732"/>
              <a:ext cx="175420" cy="148168"/>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51" name="Shape 151"/>
            <p:cNvSpPr/>
            <p:nvPr/>
          </p:nvSpPr>
          <p:spPr>
            <a:xfrm>
              <a:off x="157118" y="143958"/>
              <a:ext cx="2896539" cy="2270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153" name="image.png"/>
          <p:cNvPicPr>
            <a:picLocks noChangeAspect="1"/>
          </p:cNvPicPr>
          <p:nvPr/>
        </p:nvPicPr>
        <p:blipFill>
          <a:blip r:embed="rId3">
            <a:extLst/>
          </a:blip>
          <a:stretch>
            <a:fillRect/>
          </a:stretch>
        </p:blipFill>
        <p:spPr>
          <a:xfrm>
            <a:off x="1225550" y="4627562"/>
            <a:ext cx="1960563" cy="1509713"/>
          </a:xfrm>
          <a:prstGeom prst="rect">
            <a:avLst/>
          </a:prstGeom>
          <a:ln w="12700">
            <a:miter lim="400000"/>
          </a:ln>
        </p:spPr>
      </p:pic>
      <p:pic>
        <p:nvPicPr>
          <p:cNvPr id="154" name="image.png"/>
          <p:cNvPicPr>
            <a:picLocks noChangeAspect="1"/>
          </p:cNvPicPr>
          <p:nvPr/>
        </p:nvPicPr>
        <p:blipFill>
          <a:blip r:embed="rId4">
            <a:extLst/>
          </a:blip>
          <a:stretch>
            <a:fillRect/>
          </a:stretch>
        </p:blipFill>
        <p:spPr>
          <a:xfrm>
            <a:off x="6135687" y="4132262"/>
            <a:ext cx="2640013" cy="3840163"/>
          </a:xfrm>
          <a:prstGeom prst="rect">
            <a:avLst/>
          </a:prstGeom>
          <a:ln w="12700">
            <a:miter lim="400000"/>
          </a:ln>
        </p:spPr>
      </p:pic>
      <p:pic>
        <p:nvPicPr>
          <p:cNvPr id="155" name="image.png"/>
          <p:cNvPicPr>
            <a:picLocks noChangeAspect="1"/>
          </p:cNvPicPr>
          <p:nvPr/>
        </p:nvPicPr>
        <p:blipFill>
          <a:blip r:embed="rId2">
            <a:extLst/>
          </a:blip>
          <a:stretch>
            <a:fillRect/>
          </a:stretch>
        </p:blipFill>
        <p:spPr>
          <a:xfrm>
            <a:off x="3902075" y="4114800"/>
            <a:ext cx="2262188" cy="3841750"/>
          </a:xfrm>
          <a:prstGeom prst="rect">
            <a:avLst/>
          </a:prstGeom>
          <a:ln w="12700">
            <a:miter lim="400000"/>
          </a:ln>
        </p:spPr>
      </p:pic>
      <p:pic>
        <p:nvPicPr>
          <p:cNvPr id="156" name="image.png"/>
          <p:cNvPicPr>
            <a:picLocks noChangeAspect="1"/>
          </p:cNvPicPr>
          <p:nvPr/>
        </p:nvPicPr>
        <p:blipFill>
          <a:blip r:embed="rId5">
            <a:extLst/>
          </a:blip>
          <a:stretch>
            <a:fillRect/>
          </a:stretch>
        </p:blipFill>
        <p:spPr>
          <a:xfrm>
            <a:off x="5087937" y="5203825"/>
            <a:ext cx="482601" cy="476250"/>
          </a:xfrm>
          <a:prstGeom prst="rect">
            <a:avLst/>
          </a:prstGeom>
          <a:ln w="12700">
            <a:miter lim="400000"/>
          </a:ln>
        </p:spPr>
      </p:pic>
      <p:sp>
        <p:nvSpPr>
          <p:cNvPr id="157" name="Shape 157"/>
          <p:cNvSpPr/>
          <p:nvPr/>
        </p:nvSpPr>
        <p:spPr>
          <a:xfrm>
            <a:off x="3836987" y="5156200"/>
            <a:ext cx="252413" cy="285751"/>
          </a:xfrm>
          <a:prstGeom prst="ellipse">
            <a:avLst/>
          </a:prstGeom>
          <a:solidFill>
            <a:schemeClr val="accent1"/>
          </a:solidFill>
          <a:ln w="12700">
            <a:solidFill>
              <a:srgbClr val="41719C"/>
            </a:solidFill>
            <a:miter/>
          </a:ln>
        </p:spPr>
        <p:txBody>
          <a:bodyPr lIns="45719" rIns="45719" anchor="ctr"/>
          <a:lstStyle/>
          <a:p>
            <a:pPr algn="ctr" defTabSz="685800">
              <a:defRPr sz="1300">
                <a:solidFill>
                  <a:srgbClr val="FFFFFF"/>
                </a:solidFill>
              </a:defRPr>
            </a:pPr>
          </a:p>
        </p:txBody>
      </p:sp>
      <p:pic>
        <p:nvPicPr>
          <p:cNvPr id="158" name="image.png"/>
          <p:cNvPicPr>
            <a:picLocks noChangeAspect="1"/>
          </p:cNvPicPr>
          <p:nvPr/>
        </p:nvPicPr>
        <p:blipFill>
          <a:blip r:embed="rId6">
            <a:extLst/>
          </a:blip>
          <a:stretch>
            <a:fillRect/>
          </a:stretch>
        </p:blipFill>
        <p:spPr>
          <a:xfrm>
            <a:off x="4340225" y="5203825"/>
            <a:ext cx="173038" cy="198438"/>
          </a:xfrm>
          <a:prstGeom prst="rect">
            <a:avLst/>
          </a:prstGeom>
          <a:ln w="12700">
            <a:miter lim="400000"/>
          </a:ln>
        </p:spPr>
      </p:pic>
      <p:pic>
        <p:nvPicPr>
          <p:cNvPr id="159" name="image.png"/>
          <p:cNvPicPr>
            <a:picLocks noChangeAspect="1"/>
          </p:cNvPicPr>
          <p:nvPr/>
        </p:nvPicPr>
        <p:blipFill>
          <a:blip r:embed="rId6">
            <a:extLst/>
          </a:blip>
          <a:stretch>
            <a:fillRect/>
          </a:stretch>
        </p:blipFill>
        <p:spPr>
          <a:xfrm>
            <a:off x="4735512" y="5203825"/>
            <a:ext cx="155576" cy="179388"/>
          </a:xfrm>
          <a:prstGeom prst="rect">
            <a:avLst/>
          </a:prstGeom>
          <a:ln w="12700">
            <a:miter lim="400000"/>
          </a:ln>
        </p:spPr>
      </p:pic>
      <p:pic>
        <p:nvPicPr>
          <p:cNvPr id="160" name="image.png"/>
          <p:cNvPicPr>
            <a:picLocks noChangeAspect="1"/>
          </p:cNvPicPr>
          <p:nvPr/>
        </p:nvPicPr>
        <p:blipFill>
          <a:blip r:embed="rId7">
            <a:extLst/>
          </a:blip>
          <a:stretch>
            <a:fillRect/>
          </a:stretch>
        </p:blipFill>
        <p:spPr>
          <a:xfrm>
            <a:off x="5924550" y="3236912"/>
            <a:ext cx="2378075" cy="1689101"/>
          </a:xfrm>
          <a:prstGeom prst="rect">
            <a:avLst/>
          </a:prstGeom>
          <a:ln w="12700">
            <a:miter lim="400000"/>
          </a:ln>
        </p:spPr>
      </p:pic>
      <p:grpSp>
        <p:nvGrpSpPr>
          <p:cNvPr id="163" name="Group 163"/>
          <p:cNvGrpSpPr/>
          <p:nvPr/>
        </p:nvGrpSpPr>
        <p:grpSpPr>
          <a:xfrm>
            <a:off x="3487737" y="3203575"/>
            <a:ext cx="1704976" cy="776288"/>
            <a:chOff x="0" y="0"/>
            <a:chExt cx="1704975" cy="776287"/>
          </a:xfrm>
        </p:grpSpPr>
        <p:sp>
          <p:nvSpPr>
            <p:cNvPr id="161" name="Shape 161"/>
            <p:cNvSpPr/>
            <p:nvPr/>
          </p:nvSpPr>
          <p:spPr>
            <a:xfrm>
              <a:off x="0" y="0"/>
              <a:ext cx="1704975" cy="776288"/>
            </a:xfrm>
            <a:prstGeom prst="wedgeEllipseCallout">
              <a:avLst>
                <a:gd name="adj1" fmla="val 141704"/>
                <a:gd name="adj2" fmla="val 170199"/>
              </a:avLst>
            </a:prstGeom>
            <a:solidFill>
              <a:srgbClr val="767171"/>
            </a:solidFill>
            <a:ln w="12700" cap="flat">
              <a:solidFill>
                <a:srgbClr val="41719C"/>
              </a:solidFill>
              <a:prstDash val="solid"/>
              <a:round/>
            </a:ln>
            <a:effectLst/>
          </p:spPr>
          <p:txBody>
            <a:bodyPr wrap="square" lIns="45719" tIns="45719" rIns="45719" bIns="45719" numCol="1" anchor="ctr">
              <a:noAutofit/>
            </a:bodyPr>
            <a:lstStyle/>
            <a:p>
              <a:pPr algn="ctr" defTabSz="685800">
                <a:defRPr sz="1300">
                  <a:solidFill>
                    <a:srgbClr val="FFFFFF"/>
                  </a:solidFill>
                </a:defRPr>
              </a:pPr>
            </a:p>
          </p:txBody>
        </p:sp>
        <p:sp>
          <p:nvSpPr>
            <p:cNvPr id="162" name="Shape 162"/>
            <p:cNvSpPr/>
            <p:nvPr/>
          </p:nvSpPr>
          <p:spPr>
            <a:xfrm>
              <a:off x="249668" y="151923"/>
              <a:ext cx="1205639"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685800">
                <a:defRPr sz="1300">
                  <a:solidFill>
                    <a:srgbClr val="FFFFFF"/>
                  </a:solidFill>
                </a:defRPr>
              </a:pPr>
              <a:r>
                <a:t>Guten </a:t>
              </a:r>
            </a:p>
            <a:p>
              <a:pPr algn="ctr" defTabSz="685800">
                <a:defRPr sz="1300">
                  <a:solidFill>
                    <a:srgbClr val="FFFFFF"/>
                  </a:solidFill>
                </a:defRPr>
              </a:pPr>
              <a:r>
                <a:t>Morgen</a:t>
              </a:r>
            </a:p>
          </p:txBody>
        </p:sp>
      </p:grpSp>
      <p:sp>
        <p:nvSpPr>
          <p:cNvPr id="164" name="Shape 164"/>
          <p:cNvSpPr/>
          <p:nvPr/>
        </p:nvSpPr>
        <p:spPr>
          <a:xfrm>
            <a:off x="3859212" y="3246437"/>
            <a:ext cx="773114" cy="7429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lnTo>
                  <a:pt x="10800" y="0"/>
                </a:lnTo>
                <a:cubicBezTo>
                  <a:pt x="16765" y="0"/>
                  <a:pt x="21600" y="4835"/>
                  <a:pt x="21600" y="10800"/>
                </a:cubicBezTo>
                <a:lnTo>
                  <a:pt x="21600" y="10800"/>
                </a:lnTo>
                <a:cubicBezTo>
                  <a:pt x="21600" y="16765"/>
                  <a:pt x="16765" y="21600"/>
                  <a:pt x="10800" y="21600"/>
                </a:cubicBezTo>
                <a:cubicBezTo>
                  <a:pt x="4835" y="21600"/>
                  <a:pt x="0" y="16765"/>
                  <a:pt x="0" y="10800"/>
                </a:cubicBezTo>
                <a:close/>
                <a:moveTo>
                  <a:pt x="16831" y="14088"/>
                </a:moveTo>
                <a:lnTo>
                  <a:pt x="16831" y="14088"/>
                </a:lnTo>
                <a:cubicBezTo>
                  <a:pt x="18688" y="10832"/>
                  <a:pt x="17494" y="6721"/>
                  <a:pt x="14163" y="4905"/>
                </a:cubicBezTo>
                <a:cubicBezTo>
                  <a:pt x="12101" y="3780"/>
                  <a:pt x="9593" y="3764"/>
                  <a:pt x="7516" y="4862"/>
                </a:cubicBezTo>
                <a:close/>
                <a:moveTo>
                  <a:pt x="4769" y="7512"/>
                </a:moveTo>
                <a:lnTo>
                  <a:pt x="4769" y="7512"/>
                </a:lnTo>
                <a:cubicBezTo>
                  <a:pt x="2912" y="10768"/>
                  <a:pt x="4106" y="14879"/>
                  <a:pt x="7437" y="16695"/>
                </a:cubicBezTo>
                <a:cubicBezTo>
                  <a:pt x="9499" y="17820"/>
                  <a:pt x="12007" y="17836"/>
                  <a:pt x="14084" y="16738"/>
                </a:cubicBezTo>
                <a:close/>
              </a:path>
            </a:pathLst>
          </a:custGeom>
          <a:solidFill>
            <a:srgbClr val="FF0000"/>
          </a:solidFill>
          <a:ln w="12700">
            <a:solidFill>
              <a:srgbClr val="41719C"/>
            </a:solidFill>
            <a:miter/>
          </a:ln>
        </p:spPr>
        <p:txBody>
          <a:bodyPr lIns="45719" rIns="45719" anchor="ctr"/>
          <a:lstStyle/>
          <a:p>
            <a:pP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6" name="image.png"/>
          <p:cNvPicPr>
            <a:picLocks noChangeAspect="1"/>
          </p:cNvPicPr>
          <p:nvPr/>
        </p:nvPicPr>
        <p:blipFill>
          <a:blip r:embed="rId2">
            <a:extLst/>
          </a:blip>
          <a:stretch>
            <a:fillRect/>
          </a:stretch>
        </p:blipFill>
        <p:spPr>
          <a:xfrm>
            <a:off x="3660775" y="2322512"/>
            <a:ext cx="2262188" cy="3840163"/>
          </a:xfrm>
          <a:prstGeom prst="rect">
            <a:avLst/>
          </a:prstGeom>
          <a:ln w="12700">
            <a:miter lim="400000"/>
          </a:ln>
        </p:spPr>
      </p:pic>
      <p:sp>
        <p:nvSpPr>
          <p:cNvPr id="167" name="Shape 167"/>
          <p:cNvSpPr/>
          <p:nvPr/>
        </p:nvSpPr>
        <p:spPr>
          <a:xfrm>
            <a:off x="576262" y="87312"/>
            <a:ext cx="9063991" cy="89750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r>
              <a:t>Es gibt einen Jungen </a:t>
            </a:r>
            <a:r>
              <a:rPr u="sng"/>
              <a:t>und</a:t>
            </a:r>
            <a:r>
              <a:t> ein</a:t>
            </a:r>
            <a:r>
              <a:rPr sz="4000"/>
              <a:t> </a:t>
            </a:r>
            <a:r>
              <a:t>Mädchen.</a:t>
            </a:r>
          </a:p>
          <a:p>
            <a:pPr defTabSz="685800">
              <a:defRPr b="1" sz="3200"/>
            </a:pPr>
            <a:r>
              <a:t>Der Junge sagt: »Guten Morgen«,</a:t>
            </a:r>
          </a:p>
          <a:p>
            <a:pPr defTabSz="685800">
              <a:defRPr b="1" sz="3200" u="sng"/>
            </a:pPr>
            <a:r>
              <a:t>und das Mädchen sagt</a:t>
            </a:r>
            <a:r>
              <a:rPr>
                <a:solidFill>
                  <a:srgbClr val="FF0000"/>
                </a:solidFill>
              </a:rPr>
              <a:t> nicht </a:t>
            </a:r>
            <a:r>
              <a:t>&gt;&gt; Guten Morgen&lt;&lt;.</a:t>
            </a:r>
          </a:p>
          <a:p>
            <a:pPr defTabSz="685800">
              <a:defRPr b="1" sz="3200"/>
            </a:pPr>
          </a:p>
          <a:p>
            <a:pPr defTabSz="685800">
              <a:defRPr b="1" sz="3200"/>
            </a:pPr>
            <a:r>
              <a:t>Der Junge will dem Mädchen die Hand geben. </a:t>
            </a:r>
          </a:p>
          <a:p>
            <a:pPr defTabSz="685800">
              <a:defRPr b="1" sz="3200" u="sng"/>
            </a:pPr>
            <a:r>
              <a:t>Der Junge gibt dem Mädchen die Hand </a:t>
            </a:r>
            <a:r>
              <a:rPr>
                <a:solidFill>
                  <a:srgbClr val="FF0000"/>
                </a:solidFill>
              </a:rPr>
              <a:t>nicht.</a:t>
            </a:r>
            <a:endParaRPr>
              <a:solidFill>
                <a:srgbClr val="FF0000"/>
              </a:solidFill>
            </a:endParaRPr>
          </a:p>
          <a:p>
            <a:pPr defTabSz="685800">
              <a:defRPr b="1" sz="3200"/>
            </a:pPr>
          </a:p>
          <a:p>
            <a:pPr defTabSz="685800">
              <a:defRPr b="1" sz="3200"/>
            </a:pPr>
            <a:r>
              <a:t>                                                                                       </a:t>
            </a:r>
          </a:p>
          <a:p>
            <a:pPr defTabSz="685800">
              <a:defRPr b="1" sz="16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a:p>
            <a:pPr defTabSz="685800">
              <a:defRPr b="1" sz="3200"/>
            </a:pPr>
          </a:p>
        </p:txBody>
      </p:sp>
      <p:grpSp>
        <p:nvGrpSpPr>
          <p:cNvPr id="173" name="Group 173"/>
          <p:cNvGrpSpPr/>
          <p:nvPr/>
        </p:nvGrpSpPr>
        <p:grpSpPr>
          <a:xfrm>
            <a:off x="630212" y="4163942"/>
            <a:ext cx="4705049" cy="2666760"/>
            <a:chOff x="0" y="0"/>
            <a:chExt cx="4705048" cy="2666759"/>
          </a:xfrm>
        </p:grpSpPr>
        <p:sp>
          <p:nvSpPr>
            <p:cNvPr id="168" name="Shape 168"/>
            <p:cNvSpPr/>
            <p:nvPr/>
          </p:nvSpPr>
          <p:spPr>
            <a:xfrm>
              <a:off x="-1" y="-1"/>
              <a:ext cx="3157189" cy="2666761"/>
            </a:xfrm>
            <a:custGeom>
              <a:avLst/>
              <a:gdLst/>
              <a:ahLst/>
              <a:cxnLst>
                <a:cxn ang="0">
                  <a:pos x="wd2" y="hd2"/>
                </a:cxn>
                <a:cxn ang="5400000">
                  <a:pos x="wd2" y="hd2"/>
                </a:cxn>
                <a:cxn ang="10800000">
                  <a:pos x="wd2" y="hd2"/>
                </a:cxn>
                <a:cxn ang="16200000">
                  <a:pos x="wd2" y="hd2"/>
                </a:cxn>
              </a:cxnLst>
              <a:rect l="0" t="0" r="r" b="b"/>
              <a:pathLst>
                <a:path w="21264" h="20623" fill="norm" stroke="1"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69" name="Shape 169"/>
            <p:cNvSpPr/>
            <p:nvPr/>
          </p:nvSpPr>
          <p:spPr>
            <a:xfrm>
              <a:off x="3268953" y="1676575"/>
              <a:ext cx="526257" cy="444501"/>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70" name="Shape 170"/>
            <p:cNvSpPr/>
            <p:nvPr/>
          </p:nvSpPr>
          <p:spPr>
            <a:xfrm>
              <a:off x="3982177" y="1931669"/>
              <a:ext cx="350838" cy="296334"/>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71" name="Shape 171"/>
            <p:cNvSpPr/>
            <p:nvPr/>
          </p:nvSpPr>
          <p:spPr>
            <a:xfrm>
              <a:off x="4529629" y="2138732"/>
              <a:ext cx="175420" cy="148168"/>
            </a:xfrm>
            <a:prstGeom prst="ellipse">
              <a:avLst/>
            </a:prstGeom>
            <a:solidFill>
              <a:schemeClr val="accent1"/>
            </a:solid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sp>
          <p:nvSpPr>
            <p:cNvPr id="172" name="Shape 172"/>
            <p:cNvSpPr/>
            <p:nvPr/>
          </p:nvSpPr>
          <p:spPr>
            <a:xfrm>
              <a:off x="157118" y="143958"/>
              <a:ext cx="2896539" cy="2270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12700" cap="flat">
              <a:solidFill>
                <a:srgbClr val="41719C"/>
              </a:solidFill>
              <a:prstDash val="solid"/>
              <a:miter lim="800000"/>
            </a:ln>
            <a:effectLst/>
          </p:spPr>
          <p:txBody>
            <a:bodyPr wrap="square" lIns="45719" tIns="45719" rIns="45719" bIns="45719" numCol="1" anchor="ctr">
              <a:noAutofit/>
            </a:bodyPr>
            <a:lstStyle/>
            <a:p>
              <a:pPr algn="ctr" defTabSz="685800">
                <a:defRPr sz="1300">
                  <a:solidFill>
                    <a:srgbClr val="FFFFFF"/>
                  </a:solidFill>
                </a:defRPr>
              </a:pPr>
            </a:p>
          </p:txBody>
        </p:sp>
      </p:grpSp>
      <p:pic>
        <p:nvPicPr>
          <p:cNvPr id="174" name="image.png"/>
          <p:cNvPicPr>
            <a:picLocks noChangeAspect="1"/>
          </p:cNvPicPr>
          <p:nvPr/>
        </p:nvPicPr>
        <p:blipFill>
          <a:blip r:embed="rId3">
            <a:extLst/>
          </a:blip>
          <a:stretch>
            <a:fillRect/>
          </a:stretch>
        </p:blipFill>
        <p:spPr>
          <a:xfrm>
            <a:off x="1225550" y="4627562"/>
            <a:ext cx="1960563" cy="1509713"/>
          </a:xfrm>
          <a:prstGeom prst="rect">
            <a:avLst/>
          </a:prstGeom>
          <a:ln w="12700">
            <a:miter lim="400000"/>
          </a:ln>
        </p:spPr>
      </p:pic>
      <p:pic>
        <p:nvPicPr>
          <p:cNvPr id="175" name="image.png"/>
          <p:cNvPicPr>
            <a:picLocks noChangeAspect="1"/>
          </p:cNvPicPr>
          <p:nvPr/>
        </p:nvPicPr>
        <p:blipFill>
          <a:blip r:embed="rId4">
            <a:extLst/>
          </a:blip>
          <a:stretch>
            <a:fillRect/>
          </a:stretch>
        </p:blipFill>
        <p:spPr>
          <a:xfrm>
            <a:off x="6135687" y="4132262"/>
            <a:ext cx="2640013" cy="3840163"/>
          </a:xfrm>
          <a:prstGeom prst="rect">
            <a:avLst/>
          </a:prstGeom>
          <a:ln w="12700">
            <a:miter lim="400000"/>
          </a:ln>
        </p:spPr>
      </p:pic>
      <p:pic>
        <p:nvPicPr>
          <p:cNvPr id="176" name="image.png"/>
          <p:cNvPicPr>
            <a:picLocks noChangeAspect="1"/>
          </p:cNvPicPr>
          <p:nvPr/>
        </p:nvPicPr>
        <p:blipFill>
          <a:blip r:embed="rId2">
            <a:extLst/>
          </a:blip>
          <a:stretch>
            <a:fillRect/>
          </a:stretch>
        </p:blipFill>
        <p:spPr>
          <a:xfrm>
            <a:off x="3902075" y="4114800"/>
            <a:ext cx="2262188" cy="3841750"/>
          </a:xfrm>
          <a:prstGeom prst="rect">
            <a:avLst/>
          </a:prstGeom>
          <a:ln w="12700">
            <a:miter lim="400000"/>
          </a:ln>
        </p:spPr>
      </p:pic>
      <p:pic>
        <p:nvPicPr>
          <p:cNvPr id="177" name="image.png"/>
          <p:cNvPicPr>
            <a:picLocks noChangeAspect="1"/>
          </p:cNvPicPr>
          <p:nvPr/>
        </p:nvPicPr>
        <p:blipFill>
          <a:blip r:embed="rId5">
            <a:extLst/>
          </a:blip>
          <a:stretch>
            <a:fillRect/>
          </a:stretch>
        </p:blipFill>
        <p:spPr>
          <a:xfrm>
            <a:off x="5087937" y="5203825"/>
            <a:ext cx="482601" cy="476250"/>
          </a:xfrm>
          <a:prstGeom prst="rect">
            <a:avLst/>
          </a:prstGeom>
          <a:ln w="12700">
            <a:miter lim="400000"/>
          </a:ln>
        </p:spPr>
      </p:pic>
      <p:sp>
        <p:nvSpPr>
          <p:cNvPr id="178" name="Shape 178"/>
          <p:cNvSpPr/>
          <p:nvPr/>
        </p:nvSpPr>
        <p:spPr>
          <a:xfrm>
            <a:off x="3836987" y="5156200"/>
            <a:ext cx="252413" cy="285751"/>
          </a:xfrm>
          <a:prstGeom prst="ellipse">
            <a:avLst/>
          </a:prstGeom>
          <a:solidFill>
            <a:schemeClr val="accent1"/>
          </a:solidFill>
          <a:ln w="12700">
            <a:solidFill>
              <a:srgbClr val="41719C"/>
            </a:solidFill>
            <a:miter/>
          </a:ln>
        </p:spPr>
        <p:txBody>
          <a:bodyPr lIns="45719" rIns="45719" anchor="ctr"/>
          <a:lstStyle/>
          <a:p>
            <a:pPr algn="ctr" defTabSz="685800">
              <a:defRPr sz="1300">
                <a:solidFill>
                  <a:srgbClr val="FFFFFF"/>
                </a:solidFill>
              </a:defRPr>
            </a:pPr>
          </a:p>
        </p:txBody>
      </p:sp>
      <p:pic>
        <p:nvPicPr>
          <p:cNvPr id="179" name="image.png"/>
          <p:cNvPicPr>
            <a:picLocks noChangeAspect="1"/>
          </p:cNvPicPr>
          <p:nvPr/>
        </p:nvPicPr>
        <p:blipFill>
          <a:blip r:embed="rId6">
            <a:extLst/>
          </a:blip>
          <a:stretch>
            <a:fillRect/>
          </a:stretch>
        </p:blipFill>
        <p:spPr>
          <a:xfrm>
            <a:off x="4340225" y="5203825"/>
            <a:ext cx="173038" cy="198438"/>
          </a:xfrm>
          <a:prstGeom prst="rect">
            <a:avLst/>
          </a:prstGeom>
          <a:ln w="12700">
            <a:miter lim="400000"/>
          </a:ln>
        </p:spPr>
      </p:pic>
      <p:pic>
        <p:nvPicPr>
          <p:cNvPr id="180" name="image.png"/>
          <p:cNvPicPr>
            <a:picLocks noChangeAspect="1"/>
          </p:cNvPicPr>
          <p:nvPr/>
        </p:nvPicPr>
        <p:blipFill>
          <a:blip r:embed="rId6">
            <a:extLst/>
          </a:blip>
          <a:stretch>
            <a:fillRect/>
          </a:stretch>
        </p:blipFill>
        <p:spPr>
          <a:xfrm>
            <a:off x="4735512" y="5203825"/>
            <a:ext cx="155576" cy="179388"/>
          </a:xfrm>
          <a:prstGeom prst="rect">
            <a:avLst/>
          </a:prstGeom>
          <a:ln w="12700">
            <a:miter lim="400000"/>
          </a:ln>
        </p:spPr>
      </p:pic>
      <p:pic>
        <p:nvPicPr>
          <p:cNvPr id="181" name="image.png"/>
          <p:cNvPicPr>
            <a:picLocks noChangeAspect="1"/>
          </p:cNvPicPr>
          <p:nvPr/>
        </p:nvPicPr>
        <p:blipFill>
          <a:blip r:embed="rId7">
            <a:extLst/>
          </a:blip>
          <a:stretch>
            <a:fillRect/>
          </a:stretch>
        </p:blipFill>
        <p:spPr>
          <a:xfrm>
            <a:off x="5924550" y="3236912"/>
            <a:ext cx="2378075" cy="1689101"/>
          </a:xfrm>
          <a:prstGeom prst="rect">
            <a:avLst/>
          </a:prstGeom>
          <a:ln w="12700">
            <a:miter lim="400000"/>
          </a:ln>
        </p:spPr>
      </p:pic>
      <p:grpSp>
        <p:nvGrpSpPr>
          <p:cNvPr id="184" name="Group 184"/>
          <p:cNvGrpSpPr/>
          <p:nvPr/>
        </p:nvGrpSpPr>
        <p:grpSpPr>
          <a:xfrm>
            <a:off x="3487737" y="3203575"/>
            <a:ext cx="1704976" cy="776288"/>
            <a:chOff x="0" y="0"/>
            <a:chExt cx="1704975" cy="776287"/>
          </a:xfrm>
        </p:grpSpPr>
        <p:sp>
          <p:nvSpPr>
            <p:cNvPr id="182" name="Shape 182"/>
            <p:cNvSpPr/>
            <p:nvPr/>
          </p:nvSpPr>
          <p:spPr>
            <a:xfrm>
              <a:off x="0" y="0"/>
              <a:ext cx="1704975" cy="776288"/>
            </a:xfrm>
            <a:prstGeom prst="wedgeEllipseCallout">
              <a:avLst>
                <a:gd name="adj1" fmla="val 141704"/>
                <a:gd name="adj2" fmla="val 170199"/>
              </a:avLst>
            </a:prstGeom>
            <a:solidFill>
              <a:srgbClr val="767171"/>
            </a:solidFill>
            <a:ln w="12700" cap="flat">
              <a:solidFill>
                <a:srgbClr val="41719C"/>
              </a:solidFill>
              <a:prstDash val="solid"/>
              <a:round/>
            </a:ln>
            <a:effectLst/>
          </p:spPr>
          <p:txBody>
            <a:bodyPr wrap="square" lIns="45719" tIns="45719" rIns="45719" bIns="45719" numCol="1" anchor="ctr">
              <a:noAutofit/>
            </a:bodyPr>
            <a:lstStyle/>
            <a:p>
              <a:pPr algn="ctr" defTabSz="685800">
                <a:defRPr sz="1300">
                  <a:solidFill>
                    <a:srgbClr val="FFFFFF"/>
                  </a:solidFill>
                </a:defRPr>
              </a:pPr>
            </a:p>
          </p:txBody>
        </p:sp>
        <p:sp>
          <p:nvSpPr>
            <p:cNvPr id="183" name="Shape 183"/>
            <p:cNvSpPr/>
            <p:nvPr/>
          </p:nvSpPr>
          <p:spPr>
            <a:xfrm>
              <a:off x="249668" y="151923"/>
              <a:ext cx="1205639"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defTabSz="685800">
                <a:defRPr sz="1300">
                  <a:solidFill>
                    <a:srgbClr val="FFFFFF"/>
                  </a:solidFill>
                </a:defRPr>
              </a:pPr>
              <a:r>
                <a:t>Guten </a:t>
              </a:r>
            </a:p>
            <a:p>
              <a:pPr algn="ctr" defTabSz="685800">
                <a:defRPr sz="1300">
                  <a:solidFill>
                    <a:srgbClr val="FFFFFF"/>
                  </a:solidFill>
                </a:defRPr>
              </a:pPr>
              <a:r>
                <a:t>Morgen</a:t>
              </a:r>
            </a:p>
          </p:txBody>
        </p:sp>
      </p:grpSp>
      <p:sp>
        <p:nvSpPr>
          <p:cNvPr id="185" name="Shape 185"/>
          <p:cNvSpPr/>
          <p:nvPr/>
        </p:nvSpPr>
        <p:spPr>
          <a:xfrm>
            <a:off x="3859212" y="3246437"/>
            <a:ext cx="773114" cy="7429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lnTo>
                  <a:pt x="10800" y="0"/>
                </a:lnTo>
                <a:cubicBezTo>
                  <a:pt x="16765" y="0"/>
                  <a:pt x="21600" y="4835"/>
                  <a:pt x="21600" y="10800"/>
                </a:cubicBezTo>
                <a:lnTo>
                  <a:pt x="21600" y="10800"/>
                </a:lnTo>
                <a:cubicBezTo>
                  <a:pt x="21600" y="16765"/>
                  <a:pt x="16765" y="21600"/>
                  <a:pt x="10800" y="21600"/>
                </a:cubicBezTo>
                <a:cubicBezTo>
                  <a:pt x="4835" y="21600"/>
                  <a:pt x="0" y="16765"/>
                  <a:pt x="0" y="10800"/>
                </a:cubicBezTo>
                <a:close/>
                <a:moveTo>
                  <a:pt x="16831" y="14088"/>
                </a:moveTo>
                <a:lnTo>
                  <a:pt x="16831" y="14088"/>
                </a:lnTo>
                <a:cubicBezTo>
                  <a:pt x="18688" y="10832"/>
                  <a:pt x="17494" y="6721"/>
                  <a:pt x="14163" y="4905"/>
                </a:cubicBezTo>
                <a:cubicBezTo>
                  <a:pt x="12101" y="3780"/>
                  <a:pt x="9593" y="3764"/>
                  <a:pt x="7516" y="4862"/>
                </a:cubicBezTo>
                <a:close/>
                <a:moveTo>
                  <a:pt x="4769" y="7512"/>
                </a:moveTo>
                <a:lnTo>
                  <a:pt x="4769" y="7512"/>
                </a:lnTo>
                <a:cubicBezTo>
                  <a:pt x="2912" y="10768"/>
                  <a:pt x="4106" y="14879"/>
                  <a:pt x="7437" y="16695"/>
                </a:cubicBezTo>
                <a:cubicBezTo>
                  <a:pt x="9499" y="17820"/>
                  <a:pt x="12007" y="17836"/>
                  <a:pt x="14084" y="16738"/>
                </a:cubicBezTo>
                <a:close/>
              </a:path>
            </a:pathLst>
          </a:custGeom>
          <a:solidFill>
            <a:srgbClr val="FF0000"/>
          </a:solidFill>
          <a:ln w="12700">
            <a:solidFill>
              <a:srgbClr val="41719C"/>
            </a:solidFill>
            <a:miter/>
          </a:ln>
        </p:spPr>
        <p:txBody>
          <a:bodyPr lIns="45719" rIns="45719" anchor="ctr"/>
          <a:lstStyle/>
          <a:p>
            <a:pPr/>
          </a:p>
        </p:txBody>
      </p:sp>
      <p:pic>
        <p:nvPicPr>
          <p:cNvPr id="186" name="image.png"/>
          <p:cNvPicPr>
            <a:picLocks noChangeAspect="1"/>
          </p:cNvPicPr>
          <p:nvPr/>
        </p:nvPicPr>
        <p:blipFill>
          <a:blip r:embed="rId8">
            <a:extLst/>
          </a:blip>
          <a:stretch>
            <a:fillRect/>
          </a:stretch>
        </p:blipFill>
        <p:spPr>
          <a:xfrm>
            <a:off x="5835650" y="5446712"/>
            <a:ext cx="785813" cy="749301"/>
          </a:xfrm>
          <a:prstGeom prst="rect">
            <a:avLst/>
          </a:prstGeom>
          <a:ln w="12700">
            <a:miter lim="400000"/>
          </a:ln>
        </p:spPr>
      </p:pic>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8" name="Shape 188"/>
          <p:cNvSpPr/>
          <p:nvPr/>
        </p:nvSpPr>
        <p:spPr>
          <a:xfrm>
            <a:off x="609600" y="127000"/>
            <a:ext cx="8976480" cy="65747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p>
          <a:p>
            <a:pPr defTabSz="685800">
              <a:defRPr b="1" sz="3200"/>
            </a:pPr>
            <a:r>
              <a:t>Es gibt einen Jungen und ein</a:t>
            </a:r>
            <a:r>
              <a:rPr sz="4000"/>
              <a:t> </a:t>
            </a:r>
            <a:r>
              <a:t>Mädchen</a:t>
            </a:r>
            <a:r>
              <a:rPr sz="1300"/>
              <a:t>.</a:t>
            </a:r>
            <a:endParaRPr sz="1300"/>
          </a:p>
          <a:p>
            <a:pPr defTabSz="685800">
              <a:defRPr b="1" sz="1300"/>
            </a:pPr>
          </a:p>
          <a:p>
            <a:pPr defTabSz="685800">
              <a:defRPr b="1" sz="3200"/>
            </a:pPr>
            <a:r>
              <a:t>Der Junge sagt: »Guten Morgen«,</a:t>
            </a:r>
          </a:p>
          <a:p>
            <a:pPr defTabSz="685800">
              <a:defRPr b="1" sz="3200"/>
            </a:pPr>
          </a:p>
          <a:p>
            <a:pPr defTabSz="685800">
              <a:defRPr b="1" sz="3200"/>
            </a:pPr>
            <a:r>
              <a:t>und das Mädchen sagt nicht</a:t>
            </a:r>
          </a:p>
          <a:p>
            <a:pPr defTabSz="685800">
              <a:defRPr b="1" sz="3200"/>
            </a:pPr>
            <a:r>
              <a:t> &gt;&gt; Guten Morgen&lt;&lt;.</a:t>
            </a:r>
          </a:p>
          <a:p>
            <a:pPr defTabSz="685800">
              <a:defRPr b="1" sz="3200"/>
            </a:pPr>
          </a:p>
          <a:p>
            <a:pPr defTabSz="685800">
              <a:defRPr b="1" sz="3200"/>
            </a:pPr>
            <a:r>
              <a:t>Der Junge will dem Mädchen die Hand geben.</a:t>
            </a:r>
          </a:p>
          <a:p>
            <a:pPr defTabSz="685800">
              <a:defRPr b="1" sz="3200"/>
            </a:pPr>
            <a:r>
              <a:t> </a:t>
            </a:r>
          </a:p>
          <a:p>
            <a:pPr defTabSz="685800">
              <a:defRPr b="1" sz="3200"/>
            </a:pPr>
            <a:r>
              <a:t>Der Junge gibt dem Mädchen die Hand nicht.</a:t>
            </a:r>
          </a:p>
          <a:p>
            <a:pPr defTabSz="685800">
              <a:defRPr b="1" sz="3200"/>
            </a:pPr>
          </a:p>
          <a:p>
            <a:pPr defTabSz="685800">
              <a:defRPr b="1" sz="3200"/>
            </a:pPr>
            <a:r>
              <a:t>                                 Das Ende</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8">
                                            <p:txEl>
                                              <p:pRg st="3" end="3"/>
                                            </p:txEl>
                                          </p:spTgt>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1" fill="hold">
                                  <p:stCondLst>
                                    <p:cond delay="0"/>
                                  </p:stCondLst>
                                  <p:iterate type="el" backwards="0">
                                    <p:tmAbs val="0"/>
                                  </p:iterate>
                                  <p:childTnLst>
                                    <p:set>
                                      <p:cBhvr>
                                        <p:cTn id="9" fill="hold"/>
                                        <p:tgtEl>
                                          <p:spTgt spid="188">
                                            <p:txEl>
                                              <p:pRg st="4" end="4"/>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1" fill="hold">
                                  <p:stCondLst>
                                    <p:cond delay="0"/>
                                  </p:stCondLst>
                                  <p:iterate type="el" backwards="0">
                                    <p:tmAbs val="0"/>
                                  </p:iterate>
                                  <p:childTnLst>
                                    <p:set>
                                      <p:cBhvr>
                                        <p:cTn id="13" fill="hold"/>
                                        <p:tgtEl>
                                          <p:spTgt spid="188">
                                            <p:txEl>
                                              <p:pRg st="5" end="5"/>
                                            </p:txEl>
                                          </p:spTgt>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1" fill="hold">
                                  <p:stCondLst>
                                    <p:cond delay="0"/>
                                  </p:stCondLst>
                                  <p:iterate type="el" backwards="0">
                                    <p:tmAbs val="0"/>
                                  </p:iterate>
                                  <p:childTnLst>
                                    <p:set>
                                      <p:cBhvr>
                                        <p:cTn id="16" fill="hold"/>
                                        <p:tgtEl>
                                          <p:spTgt spid="188">
                                            <p:txEl>
                                              <p:pRg st="6" end="6"/>
                                            </p:txEl>
                                          </p:spTgt>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1" fill="hold">
                                  <p:stCondLst>
                                    <p:cond delay="0"/>
                                  </p:stCondLst>
                                  <p:iterate type="el" backwards="0">
                                    <p:tmAbs val="0"/>
                                  </p:iterate>
                                  <p:childTnLst>
                                    <p:set>
                                      <p:cBhvr>
                                        <p:cTn id="19" fill="hold"/>
                                        <p:tgtEl>
                                          <p:spTgt spid="188">
                                            <p:txEl>
                                              <p:pRg st="7" end="7"/>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1" fill="hold">
                                  <p:stCondLst>
                                    <p:cond delay="0"/>
                                  </p:stCondLst>
                                  <p:iterate type="el" backwards="0">
                                    <p:tmAbs val="0"/>
                                  </p:iterate>
                                  <p:childTnLst>
                                    <p:set>
                                      <p:cBhvr>
                                        <p:cTn id="23" fill="hold"/>
                                        <p:tgtEl>
                                          <p:spTgt spid="188">
                                            <p:txEl>
                                              <p:pRg st="8" end="8"/>
                                            </p:txEl>
                                          </p:spTgt>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1" fill="hold">
                                  <p:stCondLst>
                                    <p:cond delay="0"/>
                                  </p:stCondLst>
                                  <p:iterate type="el" backwards="0">
                                    <p:tmAbs val="0"/>
                                  </p:iterate>
                                  <p:childTnLst>
                                    <p:set>
                                      <p:cBhvr>
                                        <p:cTn id="26" fill="hold"/>
                                        <p:tgtEl>
                                          <p:spTgt spid="188">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iterate type="el" backwards="0">
                                    <p:tmAbs val="0"/>
                                  </p:iterate>
                                  <p:childTnLst>
                                    <p:set>
                                      <p:cBhvr>
                                        <p:cTn id="30" fill="hold"/>
                                        <p:tgtEl>
                                          <p:spTgt spid="188">
                                            <p:txEl>
                                              <p:pRg st="10" end="10"/>
                                            </p:txEl>
                                          </p:spTgt>
                                        </p:tgtEl>
                                        <p:attrNameLst>
                                          <p:attrName>style.visibility</p:attrName>
                                        </p:attrNameLst>
                                      </p:cBhvr>
                                      <p:to>
                                        <p:strVal val="visible"/>
                                      </p:to>
                                    </p:set>
                                  </p:childTnLst>
                                </p:cTn>
                              </p:par>
                            </p:childTnLst>
                          </p:cTn>
                        </p:par>
                        <p:par>
                          <p:cTn id="31" fill="hold">
                            <p:stCondLst>
                              <p:cond delay="0"/>
                            </p:stCondLst>
                            <p:childTnLst>
                              <p:par>
                                <p:cTn id="32" presetClass="entr" nodeType="afterEffect" presetSubtype="0" presetID="1" grpId="1" fill="hold">
                                  <p:stCondLst>
                                    <p:cond delay="0"/>
                                  </p:stCondLst>
                                  <p:iterate type="el" backwards="0">
                                    <p:tmAbs val="0"/>
                                  </p:iterate>
                                  <p:childTnLst>
                                    <p:set>
                                      <p:cBhvr>
                                        <p:cTn id="33" fill="hold"/>
                                        <p:tgtEl>
                                          <p:spTgt spid="188">
                                            <p:txEl>
                                              <p:pRg st="11" end="11"/>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1" fill="hold">
                                  <p:stCondLst>
                                    <p:cond delay="0"/>
                                  </p:stCondLst>
                                  <p:iterate type="el" backwards="0">
                                    <p:tmAbs val="0"/>
                                  </p:iterate>
                                  <p:childTnLst>
                                    <p:set>
                                      <p:cBhvr>
                                        <p:cTn id="37" fill="hold"/>
                                        <p:tgtEl>
                                          <p:spTgt spid="188">
                                            <p:txEl>
                                              <p:pRg st="12" end="12"/>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0" presetID="1" grpId="1" fill="hold">
                                  <p:stCondLst>
                                    <p:cond delay="0"/>
                                  </p:stCondLst>
                                  <p:iterate type="el" backwards="0">
                                    <p:tmAbs val="0"/>
                                  </p:iterate>
                                  <p:childTnLst>
                                    <p:set>
                                      <p:cBhvr>
                                        <p:cTn id="41" fill="hold"/>
                                        <p:tgtEl>
                                          <p:spTgt spid="188">
                                            <p:txEl>
                                              <p:pRg st="13" end="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8"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2" name="Shape 192"/>
          <p:cNvSpPr/>
          <p:nvPr>
            <p:ph type="title" idx="4294967295"/>
          </p:nvPr>
        </p:nvSpPr>
        <p:spPr>
          <a:xfrm>
            <a:off x="1119187" y="457199"/>
            <a:ext cx="6858001" cy="2747964"/>
          </a:xfrm>
          <a:prstGeom prst="rect">
            <a:avLst/>
          </a:prstGeom>
          <a:solidFill>
            <a:srgbClr val="FFFFFF"/>
          </a:solidFill>
          <a:ln w="57150">
            <a:solidFill>
              <a:srgbClr val="00B050"/>
            </a:solidFill>
            <a:round/>
          </a:ln>
        </p:spPr>
        <p:txBody>
          <a:bodyPr anchor="b">
            <a:normAutofit fontScale="100000" lnSpcReduction="0"/>
          </a:bodyPr>
          <a:lstStyle/>
          <a:p>
            <a:pPr algn="ctr" defTabSz="356615">
              <a:defRPr sz="2235"/>
            </a:pPr>
            <a:br/>
            <a:br/>
            <a:br/>
            <a:br/>
            <a:br/>
            <a:r>
              <a:t>Each succeeding level adds sentences with additional information and/or details.  </a:t>
            </a:r>
            <a:br/>
          </a:p>
        </p:txBody>
      </p:sp>
      <p:sp>
        <p:nvSpPr>
          <p:cNvPr id="193" name="Shape 193"/>
          <p:cNvSpPr/>
          <p:nvPr>
            <p:ph type="body" sz="quarter" idx="4294967295"/>
          </p:nvPr>
        </p:nvSpPr>
        <p:spPr>
          <a:xfrm>
            <a:off x="1143000" y="3602037"/>
            <a:ext cx="6858000" cy="1655763"/>
          </a:xfrm>
          <a:prstGeom prst="rect">
            <a:avLst/>
          </a:prstGeom>
        </p:spPr>
        <p:txBody>
          <a:bodyPr>
            <a:normAutofit fontScale="100000" lnSpcReduction="0"/>
          </a:bodyPr>
          <a:lstStyle/>
          <a:p>
            <a:pPr marL="0" indent="0" algn="ctr">
              <a:buSzTx/>
              <a:buNone/>
              <a:defRPr sz="1800"/>
            </a:pPr>
          </a:p>
        </p:txBody>
      </p:sp>
      <p:sp>
        <p:nvSpPr>
          <p:cNvPr id="194" name="Shape 194"/>
          <p:cNvSpPr/>
          <p:nvPr/>
        </p:nvSpPr>
        <p:spPr>
          <a:xfrm>
            <a:off x="6553200" y="5943600"/>
            <a:ext cx="1089984" cy="281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Shape 196"/>
          <p:cNvSpPr/>
          <p:nvPr>
            <p:ph type="title" idx="4294967295"/>
          </p:nvPr>
        </p:nvSpPr>
        <p:spPr>
          <a:xfrm>
            <a:off x="630237" y="365125"/>
            <a:ext cx="7886701" cy="46038"/>
          </a:xfrm>
          <a:prstGeom prst="rect">
            <a:avLst/>
          </a:prstGeom>
        </p:spPr>
        <p:txBody>
          <a:bodyPr>
            <a:normAutofit fontScale="100000" lnSpcReduction="0"/>
          </a:bodyPr>
          <a:lstStyle/>
          <a:p>
            <a:pPr>
              <a:defRPr sz="3000"/>
            </a:pPr>
          </a:p>
        </p:txBody>
      </p:sp>
      <p:sp>
        <p:nvSpPr>
          <p:cNvPr id="197" name="Shape 197"/>
          <p:cNvSpPr/>
          <p:nvPr>
            <p:ph type="body" sz="quarter" idx="4294967295"/>
          </p:nvPr>
        </p:nvSpPr>
        <p:spPr>
          <a:xfrm>
            <a:off x="381000" y="411162"/>
            <a:ext cx="4117975" cy="579438"/>
          </a:xfrm>
          <a:prstGeom prst="rect">
            <a:avLst/>
          </a:prstGeom>
          <a:solidFill>
            <a:srgbClr val="FFFFFF"/>
          </a:solidFill>
          <a:ln w="57150">
            <a:solidFill>
              <a:srgbClr val="000000"/>
            </a:solidFill>
            <a:round/>
          </a:ln>
        </p:spPr>
        <p:txBody>
          <a:bodyPr anchor="b">
            <a:normAutofit fontScale="100000" lnSpcReduction="0"/>
          </a:bodyPr>
          <a:lstStyle>
            <a:lvl1pPr marL="0" indent="0" algn="ctr">
              <a:buSzTx/>
              <a:buNone/>
              <a:defRPr b="1" sz="2400" u="sng"/>
            </a:lvl1pPr>
          </a:lstStyle>
          <a:p>
            <a:pPr/>
            <a:r>
              <a:t>BASE READING</a:t>
            </a:r>
          </a:p>
        </p:txBody>
      </p:sp>
      <p:sp>
        <p:nvSpPr>
          <p:cNvPr id="198" name="Shape 198"/>
          <p:cNvSpPr/>
          <p:nvPr/>
        </p:nvSpPr>
        <p:spPr>
          <a:xfrm>
            <a:off x="381000" y="1143000"/>
            <a:ext cx="4117975" cy="548640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lIns="45719" rIns="45719">
            <a:normAutofit fontScale="100000" lnSpcReduction="0"/>
          </a:bodyPr>
          <a:lstStyle/>
          <a:p>
            <a:pPr defTabSz="685800">
              <a:lnSpc>
                <a:spcPct val="90000"/>
              </a:lnSpc>
              <a:spcBef>
                <a:spcPts val="700"/>
              </a:spcBef>
              <a:defRPr b="1" sz="2800"/>
            </a:pPr>
          </a:p>
          <a:p>
            <a:pPr defTabSz="685800">
              <a:spcBef>
                <a:spcPts val="700"/>
              </a:spcBef>
              <a:defRPr b="1" sz="2800"/>
            </a:pPr>
            <a:r>
              <a:t>Es gibt einen Jungen. </a:t>
            </a:r>
          </a:p>
          <a:p>
            <a:pPr defTabSz="685800">
              <a:spcBef>
                <a:spcPts val="700"/>
              </a:spcBef>
              <a:defRPr b="1" sz="2800"/>
            </a:pPr>
            <a:r>
              <a:t>Der Junge will dem Mädchen </a:t>
            </a:r>
          </a:p>
          <a:p>
            <a:pPr defTabSz="685800">
              <a:spcBef>
                <a:spcPts val="700"/>
              </a:spcBef>
              <a:defRPr b="1" sz="2800"/>
            </a:pPr>
            <a:r>
              <a:t>die Hand geben.</a:t>
            </a:r>
          </a:p>
          <a:p>
            <a:pPr defTabSz="685800">
              <a:spcBef>
                <a:spcPts val="700"/>
              </a:spcBef>
              <a:defRPr b="1" sz="2800"/>
            </a:pPr>
            <a:r>
              <a:t>Der Junge sagt: »Guten Morgen«.  </a:t>
            </a:r>
          </a:p>
          <a:p>
            <a:pPr defTabSz="685800">
              <a:lnSpc>
                <a:spcPct val="90000"/>
              </a:lnSpc>
              <a:spcBef>
                <a:spcPts val="700"/>
              </a:spcBef>
              <a:buSzPct val="100000"/>
              <a:buFont typeface="Arial"/>
              <a:buChar char="•"/>
              <a:defRPr b="1" sz="2800"/>
            </a:pPr>
          </a:p>
          <a:p>
            <a:pPr defTabSz="685800">
              <a:lnSpc>
                <a:spcPct val="90000"/>
              </a:lnSpc>
              <a:spcBef>
                <a:spcPts val="700"/>
              </a:spcBef>
              <a:buSzPct val="100000"/>
              <a:buFont typeface="Arial"/>
              <a:buChar char="•"/>
              <a:defRPr b="1" sz="2800"/>
            </a:pPr>
          </a:p>
          <a:p>
            <a:pPr defTabSz="685800">
              <a:lnSpc>
                <a:spcPct val="90000"/>
              </a:lnSpc>
              <a:spcBef>
                <a:spcPts val="700"/>
              </a:spcBef>
              <a:defRPr b="1" sz="2800"/>
            </a:pPr>
            <a:r>
              <a:t>            Das Ende</a:t>
            </a:r>
          </a:p>
        </p:txBody>
      </p:sp>
      <p:sp>
        <p:nvSpPr>
          <p:cNvPr id="199" name="Shape 199"/>
          <p:cNvSpPr/>
          <p:nvPr/>
        </p:nvSpPr>
        <p:spPr>
          <a:xfrm>
            <a:off x="4629150" y="411162"/>
            <a:ext cx="4210050" cy="579438"/>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defTabSz="685800">
              <a:lnSpc>
                <a:spcPct val="90000"/>
              </a:lnSpc>
              <a:spcBef>
                <a:spcPts val="700"/>
              </a:spcBef>
              <a:defRPr b="1" sz="2400" u="sng"/>
            </a:lvl1pPr>
          </a:lstStyle>
          <a:p>
            <a:pPr/>
            <a:r>
              <a:t>VERSION #2</a:t>
            </a:r>
          </a:p>
        </p:txBody>
      </p:sp>
      <p:sp>
        <p:nvSpPr>
          <p:cNvPr id="200" name="Shape 200"/>
          <p:cNvSpPr/>
          <p:nvPr/>
        </p:nvSpPr>
        <p:spPr>
          <a:xfrm>
            <a:off x="4629150" y="1143000"/>
            <a:ext cx="4210050" cy="548640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lIns="45719" rIns="45719">
            <a:normAutofit fontScale="100000" lnSpcReduction="0"/>
          </a:bodyPr>
          <a:lstStyle/>
          <a:p>
            <a:pPr defTabSz="665226">
              <a:lnSpc>
                <a:spcPct val="70000"/>
              </a:lnSpc>
              <a:spcBef>
                <a:spcPts val="600"/>
              </a:spcBef>
              <a:defRPr b="1" sz="2716"/>
            </a:pPr>
          </a:p>
          <a:p>
            <a:pPr defTabSz="665226">
              <a:lnSpc>
                <a:spcPct val="70000"/>
              </a:lnSpc>
              <a:spcBef>
                <a:spcPts val="600"/>
              </a:spcBef>
              <a:defRPr b="1" sz="2716"/>
            </a:pPr>
            <a:r>
              <a:t>Es gibt einen Jungen und ein Mädchen.</a:t>
            </a:r>
          </a:p>
          <a:p>
            <a:pPr defTabSz="665226">
              <a:lnSpc>
                <a:spcPct val="70000"/>
              </a:lnSpc>
              <a:spcBef>
                <a:spcPts val="600"/>
              </a:spcBef>
              <a:defRPr b="1" sz="1358"/>
            </a:pPr>
          </a:p>
          <a:p>
            <a:pPr defTabSz="665226">
              <a:lnSpc>
                <a:spcPct val="70000"/>
              </a:lnSpc>
              <a:spcBef>
                <a:spcPts val="600"/>
              </a:spcBef>
              <a:defRPr b="1" sz="2716"/>
            </a:pPr>
            <a:r>
              <a:t>Der Junge sagt: »Guten Morgen«, und das Mädchen sagt nicht &gt;&gt; Guten Morgen&lt;&lt;.</a:t>
            </a:r>
          </a:p>
          <a:p>
            <a:pPr defTabSz="665226">
              <a:lnSpc>
                <a:spcPct val="70000"/>
              </a:lnSpc>
              <a:spcBef>
                <a:spcPts val="600"/>
              </a:spcBef>
              <a:defRPr b="1" sz="1358"/>
            </a:pPr>
          </a:p>
          <a:p>
            <a:pPr defTabSz="665226">
              <a:lnSpc>
                <a:spcPct val="70000"/>
              </a:lnSpc>
              <a:spcBef>
                <a:spcPts val="600"/>
              </a:spcBef>
              <a:defRPr b="1" sz="2716"/>
            </a:pPr>
            <a:r>
              <a:t>Der Junge will dem Mädchen die Hand geben.</a:t>
            </a:r>
          </a:p>
          <a:p>
            <a:pPr defTabSz="665226">
              <a:lnSpc>
                <a:spcPct val="70000"/>
              </a:lnSpc>
              <a:spcBef>
                <a:spcPts val="600"/>
              </a:spcBef>
              <a:defRPr b="1" sz="1358"/>
            </a:pPr>
          </a:p>
          <a:p>
            <a:pPr defTabSz="665226">
              <a:lnSpc>
                <a:spcPct val="70000"/>
              </a:lnSpc>
              <a:spcBef>
                <a:spcPts val="600"/>
              </a:spcBef>
              <a:defRPr b="1" sz="2716"/>
            </a:pPr>
            <a:r>
              <a:t>Der Junge gibt dem Mädchen die Hand nicht.</a:t>
            </a:r>
          </a:p>
          <a:p>
            <a:pPr defTabSz="665226">
              <a:lnSpc>
                <a:spcPct val="70000"/>
              </a:lnSpc>
              <a:spcBef>
                <a:spcPts val="600"/>
              </a:spcBef>
              <a:buSzPct val="100000"/>
              <a:buFont typeface="Arial"/>
              <a:buChar char="•"/>
              <a:defRPr b="1" sz="2716"/>
            </a:pPr>
          </a:p>
          <a:p>
            <a:pPr defTabSz="665226">
              <a:lnSpc>
                <a:spcPct val="70000"/>
              </a:lnSpc>
              <a:spcBef>
                <a:spcPts val="600"/>
              </a:spcBef>
              <a:defRPr b="1" sz="2716"/>
            </a:pPr>
            <a:r>
              <a:t>                  Das Ende</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Shape 202"/>
          <p:cNvSpPr/>
          <p:nvPr/>
        </p:nvSpPr>
        <p:spPr>
          <a:xfrm>
            <a:off x="307975" y="-15875"/>
            <a:ext cx="7461161" cy="66509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lnSpc>
                <a:spcPct val="150000"/>
              </a:lnSpc>
              <a:defRPr b="1" sz="2800"/>
            </a:pPr>
            <a:r>
              <a:t>Es gibt einen Jungen, Bill, </a:t>
            </a:r>
          </a:p>
          <a:p>
            <a:pPr defTabSz="685800">
              <a:lnSpc>
                <a:spcPct val="150000"/>
              </a:lnSpc>
              <a:defRPr b="1" sz="2800"/>
            </a:pPr>
            <a:r>
              <a:t>und ein Mädchen, Gertrud.</a:t>
            </a:r>
          </a:p>
          <a:p>
            <a:pPr defTabSz="685800">
              <a:lnSpc>
                <a:spcPct val="150000"/>
              </a:lnSpc>
              <a:defRPr b="1" sz="2800"/>
            </a:pPr>
            <a:r>
              <a:t>Bill sieht       Gertrud.</a:t>
            </a:r>
          </a:p>
          <a:p>
            <a:pPr defTabSz="685800">
              <a:lnSpc>
                <a:spcPct val="150000"/>
              </a:lnSpc>
              <a:defRPr b="1" sz="2800"/>
            </a:pPr>
            <a:r>
              <a:t>Bill grüßt      Gertrud.</a:t>
            </a:r>
          </a:p>
          <a:p>
            <a:pPr defTabSz="685800">
              <a:lnSpc>
                <a:spcPct val="150000"/>
              </a:lnSpc>
              <a:defRPr b="1" sz="2800"/>
            </a:pPr>
            <a:r>
              <a:t>Das ist            .</a:t>
            </a:r>
          </a:p>
          <a:p>
            <a:pPr defTabSz="685800">
              <a:lnSpc>
                <a:spcPct val="150000"/>
              </a:lnSpc>
              <a:defRPr b="1" sz="2800"/>
            </a:pPr>
            <a:r>
              <a:t>Bill sagt: »Guten Morgen«,  </a:t>
            </a:r>
          </a:p>
          <a:p>
            <a:pPr defTabSz="685800">
              <a:lnSpc>
                <a:spcPct val="150000"/>
              </a:lnSpc>
              <a:defRPr b="1" sz="2800"/>
            </a:pPr>
            <a:r>
              <a:t>und Gertrud sagt nicht: »Guten Morgen«.   </a:t>
            </a:r>
          </a:p>
          <a:p>
            <a:pPr defTabSz="685800">
              <a:lnSpc>
                <a:spcPct val="150000"/>
              </a:lnSpc>
              <a:defRPr b="1" sz="2800"/>
            </a:pPr>
            <a:r>
              <a:t>Das ist nicht so             .</a:t>
            </a:r>
          </a:p>
          <a:p>
            <a:pPr defTabSz="685800">
              <a:lnSpc>
                <a:spcPct val="150000"/>
              </a:lnSpc>
              <a:defRPr b="1" sz="2800"/>
            </a:pPr>
            <a:r>
              <a:t>Bill will Gertrud die Hand geben.  </a:t>
            </a:r>
          </a:p>
          <a:p>
            <a:pPr defTabSz="685800">
              <a:lnSpc>
                <a:spcPct val="150000"/>
              </a:lnSpc>
              <a:defRPr b="1" sz="2800"/>
            </a:pPr>
            <a:r>
              <a:t>Bill gibt Gertrud die Hand nicht. </a:t>
            </a:r>
          </a:p>
        </p:txBody>
      </p:sp>
      <p:pic>
        <p:nvPicPr>
          <p:cNvPr id="203" name="image.png"/>
          <p:cNvPicPr>
            <a:picLocks noChangeAspect="1"/>
          </p:cNvPicPr>
          <p:nvPr/>
        </p:nvPicPr>
        <p:blipFill>
          <a:blip r:embed="rId3">
            <a:extLst/>
          </a:blip>
          <a:stretch>
            <a:fillRect/>
          </a:stretch>
        </p:blipFill>
        <p:spPr>
          <a:xfrm>
            <a:off x="917575" y="1319212"/>
            <a:ext cx="1190625" cy="476251"/>
          </a:xfrm>
          <a:prstGeom prst="rect">
            <a:avLst/>
          </a:prstGeom>
          <a:ln w="12700">
            <a:miter lim="400000"/>
          </a:ln>
        </p:spPr>
      </p:pic>
      <p:pic>
        <p:nvPicPr>
          <p:cNvPr id="204" name="image.png"/>
          <p:cNvPicPr>
            <a:picLocks noChangeAspect="1"/>
          </p:cNvPicPr>
          <p:nvPr/>
        </p:nvPicPr>
        <p:blipFill>
          <a:blip r:embed="rId4">
            <a:extLst/>
          </a:blip>
          <a:stretch>
            <a:fillRect/>
          </a:stretch>
        </p:blipFill>
        <p:spPr>
          <a:xfrm>
            <a:off x="917575" y="1881187"/>
            <a:ext cx="1058863" cy="590551"/>
          </a:xfrm>
          <a:prstGeom prst="rect">
            <a:avLst/>
          </a:prstGeom>
          <a:ln w="12700">
            <a:miter lim="400000"/>
          </a:ln>
        </p:spPr>
      </p:pic>
      <p:sp>
        <p:nvSpPr>
          <p:cNvPr id="205" name="Shape 205"/>
          <p:cNvSpPr/>
          <p:nvPr/>
        </p:nvSpPr>
        <p:spPr>
          <a:xfrm>
            <a:off x="1219200" y="2101850"/>
            <a:ext cx="259244" cy="28194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Hi</a:t>
            </a:r>
          </a:p>
        </p:txBody>
      </p:sp>
      <p:pic>
        <p:nvPicPr>
          <p:cNvPr id="206" name="image.png"/>
          <p:cNvPicPr>
            <a:picLocks noChangeAspect="1"/>
          </p:cNvPicPr>
          <p:nvPr/>
        </p:nvPicPr>
        <p:blipFill>
          <a:blip r:embed="rId5">
            <a:extLst/>
          </a:blip>
          <a:stretch>
            <a:fillRect/>
          </a:stretch>
        </p:blipFill>
        <p:spPr>
          <a:xfrm>
            <a:off x="1568450" y="2533650"/>
            <a:ext cx="762000" cy="762000"/>
          </a:xfrm>
          <a:prstGeom prst="rect">
            <a:avLst/>
          </a:prstGeom>
          <a:ln w="12700">
            <a:miter lim="400000"/>
          </a:ln>
        </p:spPr>
      </p:pic>
      <p:pic>
        <p:nvPicPr>
          <p:cNvPr id="207" name="image.png"/>
          <p:cNvPicPr>
            <a:picLocks noChangeAspect="1"/>
          </p:cNvPicPr>
          <p:nvPr/>
        </p:nvPicPr>
        <p:blipFill>
          <a:blip r:embed="rId6">
            <a:extLst/>
          </a:blip>
          <a:stretch>
            <a:fillRect/>
          </a:stretch>
        </p:blipFill>
        <p:spPr>
          <a:xfrm>
            <a:off x="2667000" y="4419600"/>
            <a:ext cx="838200" cy="838200"/>
          </a:xfrm>
          <a:prstGeom prst="rect">
            <a:avLst/>
          </a:prstGeom>
          <a:ln w="12700">
            <a:miter lim="400000"/>
          </a:ln>
        </p:spPr>
      </p:pic>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1" name="Shape 211"/>
          <p:cNvSpPr/>
          <p:nvPr/>
        </p:nvSpPr>
        <p:spPr>
          <a:xfrm>
            <a:off x="381000" y="762000"/>
            <a:ext cx="7597711" cy="65493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600"/>
            </a:pPr>
            <a:r>
              <a:t>Es gibt einen Jungen, </a:t>
            </a:r>
            <a:r>
              <a:rPr u="sng"/>
              <a:t>Bill</a:t>
            </a:r>
            <a:r>
              <a:t>, </a:t>
            </a:r>
          </a:p>
          <a:p>
            <a:pPr defTabSz="685800">
              <a:defRPr b="1" sz="3600"/>
            </a:pPr>
            <a:r>
              <a:t>und ein Mädchen, </a:t>
            </a:r>
            <a:r>
              <a:rPr u="sng"/>
              <a:t>Gertrud</a:t>
            </a:r>
            <a:r>
              <a:t>.</a:t>
            </a:r>
          </a:p>
          <a:p>
            <a:pPr defTabSz="685800">
              <a:defRPr b="1" sz="3600" u="sng"/>
            </a:pPr>
            <a:r>
              <a:t>Bill sieht Gertrud.</a:t>
            </a:r>
            <a:r>
              <a:rPr u="none"/>
              <a:t>        </a:t>
            </a:r>
          </a:p>
          <a:p>
            <a:pPr defTabSz="685800">
              <a:defRPr b="1" sz="3600" u="sng"/>
            </a:pPr>
            <a:r>
              <a:t>Bill grüßt Gertrud.  </a:t>
            </a:r>
          </a:p>
          <a:p>
            <a:pPr defTabSz="685800">
              <a:defRPr b="1" sz="3600" u="sng"/>
            </a:pPr>
            <a:r>
              <a:t>Das ist gut.</a:t>
            </a:r>
          </a:p>
          <a:p>
            <a:pPr defTabSz="685800">
              <a:defRPr b="1" sz="3600"/>
            </a:pPr>
            <a:r>
              <a:t>Bill sagt: »Guten Morgen«,  </a:t>
            </a:r>
          </a:p>
          <a:p>
            <a:pPr defTabSz="685800">
              <a:defRPr b="1" sz="3600"/>
            </a:pPr>
            <a:r>
              <a:t>und Gertrud sagt nicht: »Guten Morgen«.   </a:t>
            </a:r>
          </a:p>
          <a:p>
            <a:pPr defTabSz="685800">
              <a:defRPr b="1" sz="3600" u="sng"/>
            </a:pPr>
            <a:r>
              <a:t>Das ist nicht so gut. </a:t>
            </a:r>
          </a:p>
          <a:p>
            <a:pPr defTabSz="685800">
              <a:defRPr b="1" sz="3600"/>
            </a:pPr>
            <a:r>
              <a:t>Bill will Gertrud die Hand geben.  </a:t>
            </a:r>
          </a:p>
          <a:p>
            <a:pPr defTabSz="685800">
              <a:defRPr b="1" sz="3600"/>
            </a:pPr>
            <a:r>
              <a:t>Bill gibt Gertrud die Hand nicht. </a:t>
            </a:r>
          </a:p>
        </p:txBody>
      </p:sp>
      <p:pic>
        <p:nvPicPr>
          <p:cNvPr id="212" name="black-white-eyes-thumb.png" descr="http://content.mycutegraphics.com/graphics/health/black-white-eyes-thumb.gif"/>
          <p:cNvPicPr>
            <a:picLocks noChangeAspect="1"/>
          </p:cNvPicPr>
          <p:nvPr/>
        </p:nvPicPr>
        <p:blipFill>
          <a:blip r:embed="rId3">
            <a:extLst/>
          </a:blip>
          <a:stretch>
            <a:fillRect/>
          </a:stretch>
        </p:blipFill>
        <p:spPr>
          <a:xfrm>
            <a:off x="565150" y="-12700"/>
            <a:ext cx="1190625" cy="476250"/>
          </a:xfrm>
          <a:prstGeom prst="rect">
            <a:avLst/>
          </a:prstGeom>
          <a:ln w="12700">
            <a:miter lim="400000"/>
          </a:ln>
        </p:spPr>
      </p:pic>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6" name="Shape 216"/>
          <p:cNvSpPr/>
          <p:nvPr/>
        </p:nvSpPr>
        <p:spPr>
          <a:xfrm>
            <a:off x="304800" y="457200"/>
            <a:ext cx="7597711" cy="65493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600"/>
            </a:pPr>
            <a:r>
              <a:t>Es gibt einen Jungen, Bill, </a:t>
            </a:r>
          </a:p>
          <a:p>
            <a:pPr defTabSz="685800">
              <a:defRPr b="1" sz="3600"/>
            </a:pPr>
            <a:r>
              <a:t>und ein Mädchen, Gertrud.</a:t>
            </a:r>
          </a:p>
          <a:p>
            <a:pPr defTabSz="685800">
              <a:defRPr b="1" sz="3600"/>
            </a:pPr>
            <a:r>
              <a:t>Bill sieht Gertrud.  </a:t>
            </a:r>
          </a:p>
          <a:p>
            <a:pPr defTabSz="685800">
              <a:defRPr b="1" sz="3600"/>
            </a:pPr>
            <a:r>
              <a:t>Bill grüßt Gertrud.  </a:t>
            </a:r>
          </a:p>
          <a:p>
            <a:pPr defTabSz="685800">
              <a:defRPr b="1" sz="3600"/>
            </a:pPr>
            <a:r>
              <a:t>Das ist gut.</a:t>
            </a:r>
          </a:p>
          <a:p>
            <a:pPr defTabSz="685800">
              <a:defRPr b="1" sz="3600"/>
            </a:pPr>
            <a:r>
              <a:t>Bill sagt: »Guten Morgen«,  </a:t>
            </a:r>
          </a:p>
          <a:p>
            <a:pPr defTabSz="685800">
              <a:defRPr b="1" sz="3600"/>
            </a:pPr>
            <a:r>
              <a:t>und Gertrud sagt nicht: »Guten Morgen«.   </a:t>
            </a:r>
          </a:p>
          <a:p>
            <a:pPr defTabSz="685800">
              <a:defRPr b="1" sz="3600"/>
            </a:pPr>
            <a:r>
              <a:t>Das ist nicht so gut. </a:t>
            </a:r>
          </a:p>
          <a:p>
            <a:pPr defTabSz="685800">
              <a:defRPr b="1" sz="3600"/>
            </a:pPr>
            <a:r>
              <a:t>Bill will Gertrud die Hand geben.  </a:t>
            </a:r>
          </a:p>
          <a:p>
            <a:pPr defTabSz="685800">
              <a:defRPr b="1" sz="3600"/>
            </a:pPr>
            <a:r>
              <a:t>Bill gibt Gertrud die Hand nicht. </a:t>
            </a:r>
          </a:p>
        </p:txBody>
      </p:sp>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0" name="Shape 220"/>
          <p:cNvSpPr/>
          <p:nvPr>
            <p:ph type="title" idx="4294967295"/>
          </p:nvPr>
        </p:nvSpPr>
        <p:spPr>
          <a:xfrm>
            <a:off x="1143000" y="457199"/>
            <a:ext cx="6858000" cy="2747964"/>
          </a:xfrm>
          <a:prstGeom prst="rect">
            <a:avLst/>
          </a:prstGeom>
          <a:solidFill>
            <a:srgbClr val="FFFFFF"/>
          </a:solidFill>
          <a:ln w="57150">
            <a:solidFill>
              <a:srgbClr val="00B050"/>
            </a:solidFill>
            <a:round/>
          </a:ln>
        </p:spPr>
        <p:txBody>
          <a:bodyPr anchor="b">
            <a:normAutofit fontScale="100000" lnSpcReduction="0"/>
          </a:bodyPr>
          <a:lstStyle/>
          <a:p>
            <a:pPr algn="ctr" defTabSz="356615">
              <a:defRPr sz="2235"/>
            </a:pPr>
            <a:br/>
            <a:br/>
            <a:br/>
            <a:br/>
            <a:br/>
            <a:r>
              <a:t>Each succeeding level adds sentences with additional information and/or details.  </a:t>
            </a:r>
            <a:br/>
          </a:p>
        </p:txBody>
      </p:sp>
      <p:sp>
        <p:nvSpPr>
          <p:cNvPr id="221" name="Shape 221"/>
          <p:cNvSpPr/>
          <p:nvPr>
            <p:ph type="body" sz="quarter" idx="4294967295"/>
          </p:nvPr>
        </p:nvSpPr>
        <p:spPr>
          <a:xfrm>
            <a:off x="1143000" y="3602037"/>
            <a:ext cx="6858000" cy="1655763"/>
          </a:xfrm>
          <a:prstGeom prst="rect">
            <a:avLst/>
          </a:prstGeom>
        </p:spPr>
        <p:txBody>
          <a:bodyPr>
            <a:normAutofit fontScale="100000" lnSpcReduction="0"/>
          </a:bodyPr>
          <a:lstStyle/>
          <a:p>
            <a:pPr marL="0" indent="0" algn="ctr">
              <a:buSzTx/>
              <a:buNone/>
              <a:defRPr sz="1800"/>
            </a:pP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5" name="Shape 225"/>
          <p:cNvSpPr/>
          <p:nvPr/>
        </p:nvSpPr>
        <p:spPr>
          <a:xfrm>
            <a:off x="228600" y="457200"/>
            <a:ext cx="8994761" cy="76161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600"/>
            </a:pPr>
            <a:r>
              <a:t>Es gibt einen Jungen, Bill, und ein Mädchen, </a:t>
            </a:r>
          </a:p>
          <a:p>
            <a:pPr defTabSz="685800">
              <a:defRPr b="1" sz="3600"/>
            </a:pPr>
            <a:r>
              <a:t>Gertrud.   Bill sieht Gertrud.  Bill grüßt </a:t>
            </a:r>
          </a:p>
          <a:p>
            <a:pPr defTabSz="685800">
              <a:defRPr b="1" sz="3600"/>
            </a:pPr>
            <a:r>
              <a:t>Gertrud.  Das ist gut.</a:t>
            </a:r>
          </a:p>
          <a:p>
            <a:pPr defTabSz="685800">
              <a:defRPr b="1" sz="3600"/>
            </a:pPr>
          </a:p>
          <a:p>
            <a:pPr defTabSz="685800">
              <a:defRPr b="1" sz="3600"/>
            </a:pPr>
            <a:r>
              <a:t>Bill sagt: »Guten Morgen«,  und Gertrud </a:t>
            </a:r>
          </a:p>
          <a:p>
            <a:pPr defTabSz="685800">
              <a:defRPr b="1" sz="3600"/>
            </a:pPr>
            <a:r>
              <a:t>sagt nicht: »Guten Morgen«.   Das ist nicht </a:t>
            </a:r>
          </a:p>
          <a:p>
            <a:pPr defTabSz="685800">
              <a:defRPr b="1" sz="3600"/>
            </a:pPr>
            <a:r>
              <a:t>so gut.  </a:t>
            </a:r>
          </a:p>
          <a:p>
            <a:pPr defTabSz="685800">
              <a:defRPr b="1" sz="3600"/>
            </a:pPr>
          </a:p>
          <a:p>
            <a:pPr defTabSz="685800">
              <a:defRPr b="1" sz="3600"/>
            </a:pPr>
            <a:r>
              <a:t>Bill will Gertrud die Hand geben.  Bill gibt </a:t>
            </a:r>
          </a:p>
          <a:p>
            <a:pPr defTabSz="685800">
              <a:defRPr b="1" sz="3600"/>
            </a:pPr>
            <a:r>
              <a:t>Gertrud die Hand nicht. </a:t>
            </a: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Shape 229"/>
          <p:cNvSpPr/>
          <p:nvPr/>
        </p:nvSpPr>
        <p:spPr>
          <a:xfrm>
            <a:off x="304800" y="457200"/>
            <a:ext cx="7597711" cy="65493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600"/>
            </a:pPr>
            <a:r>
              <a:t>Es gibt einen Jungen, Bill, </a:t>
            </a:r>
          </a:p>
          <a:p>
            <a:pPr defTabSz="685800">
              <a:defRPr b="1" sz="3600"/>
            </a:pPr>
            <a:r>
              <a:t>und ein Mädchen, Gertrud.</a:t>
            </a:r>
          </a:p>
          <a:p>
            <a:pPr defTabSz="685800">
              <a:defRPr b="1" sz="3600"/>
            </a:pPr>
            <a:r>
              <a:t>Bill sieht Gertrud.  </a:t>
            </a:r>
          </a:p>
          <a:p>
            <a:pPr defTabSz="685800">
              <a:defRPr b="1" sz="3600"/>
            </a:pPr>
            <a:r>
              <a:t>Bill grüßt Gertrud.  </a:t>
            </a:r>
          </a:p>
          <a:p>
            <a:pPr defTabSz="685800">
              <a:defRPr b="1" sz="3600"/>
            </a:pPr>
            <a:r>
              <a:t>Das ist gut.</a:t>
            </a:r>
          </a:p>
          <a:p>
            <a:pPr defTabSz="685800">
              <a:defRPr b="1" sz="3600"/>
            </a:pPr>
            <a:r>
              <a:t>Bill sagt: »Guten Morgen«,  </a:t>
            </a:r>
          </a:p>
          <a:p>
            <a:pPr defTabSz="685800">
              <a:defRPr b="1" sz="3600"/>
            </a:pPr>
            <a:r>
              <a:t>und Gertrud sagt nicht: »Guten Morgen«.   </a:t>
            </a:r>
          </a:p>
          <a:p>
            <a:pPr defTabSz="685800">
              <a:defRPr b="1" sz="3600"/>
            </a:pPr>
            <a:r>
              <a:t>Das ist nicht so gut. </a:t>
            </a:r>
          </a:p>
          <a:p>
            <a:pPr defTabSz="685800">
              <a:defRPr b="1" sz="3600"/>
            </a:pPr>
            <a:r>
              <a:t>Bill will Gertrud die Hand geben.  </a:t>
            </a:r>
          </a:p>
          <a:p>
            <a:pPr defTabSz="685800">
              <a:defRPr b="1" sz="3600"/>
            </a:pPr>
            <a:r>
              <a:t>Bill gibt Gertrud die Hand nicht. </a:t>
            </a:r>
          </a:p>
        </p:txBody>
      </p:sp>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3" name="Shape 233"/>
          <p:cNvSpPr/>
          <p:nvPr/>
        </p:nvSpPr>
        <p:spPr>
          <a:xfrm>
            <a:off x="228600" y="457200"/>
            <a:ext cx="9063990" cy="60159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600"/>
            </a:pPr>
            <a:r>
              <a:t>Es gibt einen Jungen, Bill, und ein Mädchen, </a:t>
            </a:r>
          </a:p>
          <a:p>
            <a:pPr defTabSz="685800">
              <a:defRPr b="1" sz="3600"/>
            </a:pPr>
            <a:r>
              <a:t>Gertrud.   Bill sieht Gertrud.  Bill grüßt </a:t>
            </a:r>
          </a:p>
          <a:p>
            <a:pPr defTabSz="685800">
              <a:defRPr b="1" sz="3600"/>
            </a:pPr>
            <a:r>
              <a:t>Gertrud.  Das ist gut.</a:t>
            </a:r>
          </a:p>
          <a:p>
            <a:pPr defTabSz="685800">
              <a:defRPr b="1" sz="3600"/>
            </a:pPr>
          </a:p>
          <a:p>
            <a:pPr defTabSz="685800">
              <a:defRPr b="1" sz="3600"/>
            </a:pPr>
            <a:r>
              <a:t>Bill sagt: »Guten Morgen«,  und Gertrud </a:t>
            </a:r>
          </a:p>
          <a:p>
            <a:pPr defTabSz="685800">
              <a:defRPr b="1" sz="3600"/>
            </a:pPr>
            <a:r>
              <a:t>sagt nicht: »Guten Morgen«.   Das ist nicht </a:t>
            </a:r>
          </a:p>
          <a:p>
            <a:pPr defTabSz="685800">
              <a:defRPr b="1" sz="3600"/>
            </a:pPr>
            <a:r>
              <a:t>so gut.  Bill will Gertrud die Hand geben.  </a:t>
            </a:r>
          </a:p>
          <a:p>
            <a:pPr defTabSz="685800">
              <a:defRPr b="1" sz="3600"/>
            </a:pPr>
            <a:r>
              <a:t>Bill gibt Gertrud die Hand nicht. </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5" name="Shape 235"/>
          <p:cNvSpPr/>
          <p:nvPr>
            <p:ph type="title" idx="4294967295"/>
          </p:nvPr>
        </p:nvSpPr>
        <p:spPr>
          <a:xfrm>
            <a:off x="630237" y="365125"/>
            <a:ext cx="7886701" cy="46038"/>
          </a:xfrm>
          <a:prstGeom prst="rect">
            <a:avLst/>
          </a:prstGeom>
        </p:spPr>
        <p:txBody>
          <a:bodyPr>
            <a:normAutofit fontScale="100000" lnSpcReduction="0"/>
          </a:bodyPr>
          <a:lstStyle/>
          <a:p>
            <a:pPr>
              <a:defRPr sz="3000"/>
            </a:pPr>
          </a:p>
        </p:txBody>
      </p:sp>
      <p:sp>
        <p:nvSpPr>
          <p:cNvPr id="236" name="Shape 236"/>
          <p:cNvSpPr/>
          <p:nvPr>
            <p:ph type="body" sz="quarter" idx="4294967295"/>
          </p:nvPr>
        </p:nvSpPr>
        <p:spPr>
          <a:xfrm>
            <a:off x="381000" y="411162"/>
            <a:ext cx="4117975" cy="579438"/>
          </a:xfrm>
          <a:prstGeom prst="rect">
            <a:avLst/>
          </a:prstGeom>
          <a:solidFill>
            <a:srgbClr val="FFFFFF"/>
          </a:solidFill>
          <a:ln w="57150">
            <a:solidFill>
              <a:srgbClr val="000000"/>
            </a:solidFill>
            <a:round/>
          </a:ln>
        </p:spPr>
        <p:txBody>
          <a:bodyPr anchor="b">
            <a:normAutofit fontScale="100000" lnSpcReduction="0"/>
          </a:bodyPr>
          <a:lstStyle>
            <a:lvl1pPr marL="0" indent="0" algn="ctr">
              <a:buSzTx/>
              <a:buNone/>
              <a:defRPr b="1" sz="2400" u="sng"/>
            </a:lvl1pPr>
          </a:lstStyle>
          <a:p>
            <a:pPr/>
            <a:r>
              <a:t>BASE READING</a:t>
            </a:r>
          </a:p>
        </p:txBody>
      </p:sp>
      <p:sp>
        <p:nvSpPr>
          <p:cNvPr id="237" name="Shape 237"/>
          <p:cNvSpPr/>
          <p:nvPr/>
        </p:nvSpPr>
        <p:spPr>
          <a:xfrm>
            <a:off x="381000" y="1143000"/>
            <a:ext cx="4117975" cy="548640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lIns="45719" rIns="45719">
            <a:normAutofit fontScale="100000" lnSpcReduction="0"/>
          </a:bodyPr>
          <a:lstStyle/>
          <a:p>
            <a:pPr defTabSz="685800">
              <a:lnSpc>
                <a:spcPct val="90000"/>
              </a:lnSpc>
              <a:spcBef>
                <a:spcPts val="700"/>
              </a:spcBef>
              <a:defRPr b="1" sz="2800"/>
            </a:pPr>
          </a:p>
          <a:p>
            <a:pPr defTabSz="685800">
              <a:spcBef>
                <a:spcPts val="700"/>
              </a:spcBef>
              <a:defRPr b="1" sz="2800"/>
            </a:pPr>
            <a:r>
              <a:t>Es gibt einen Jungen. </a:t>
            </a:r>
          </a:p>
          <a:p>
            <a:pPr defTabSz="685800">
              <a:spcBef>
                <a:spcPts val="700"/>
              </a:spcBef>
              <a:defRPr b="1" sz="2800"/>
            </a:pPr>
            <a:r>
              <a:t>Der Junge will dem Mädchen </a:t>
            </a:r>
          </a:p>
          <a:p>
            <a:pPr defTabSz="685800">
              <a:spcBef>
                <a:spcPts val="700"/>
              </a:spcBef>
              <a:defRPr b="1" sz="2800"/>
            </a:pPr>
            <a:r>
              <a:t>die Hand geben.</a:t>
            </a:r>
          </a:p>
          <a:p>
            <a:pPr defTabSz="685800">
              <a:spcBef>
                <a:spcPts val="700"/>
              </a:spcBef>
              <a:defRPr b="1" sz="2800"/>
            </a:pPr>
            <a:r>
              <a:t>Der Junge sagt: »Guten Morgen«.  </a:t>
            </a:r>
          </a:p>
          <a:p>
            <a:pPr defTabSz="685800">
              <a:lnSpc>
                <a:spcPct val="90000"/>
              </a:lnSpc>
              <a:spcBef>
                <a:spcPts val="700"/>
              </a:spcBef>
              <a:buSzPct val="100000"/>
              <a:buFont typeface="Arial"/>
              <a:buChar char="•"/>
              <a:defRPr b="1" sz="2800"/>
            </a:pPr>
          </a:p>
          <a:p>
            <a:pPr defTabSz="685800">
              <a:lnSpc>
                <a:spcPct val="90000"/>
              </a:lnSpc>
              <a:spcBef>
                <a:spcPts val="700"/>
              </a:spcBef>
              <a:buSzPct val="100000"/>
              <a:buFont typeface="Arial"/>
              <a:buChar char="•"/>
              <a:defRPr b="1" sz="2800"/>
            </a:pPr>
          </a:p>
          <a:p>
            <a:pPr defTabSz="685800">
              <a:lnSpc>
                <a:spcPct val="90000"/>
              </a:lnSpc>
              <a:spcBef>
                <a:spcPts val="700"/>
              </a:spcBef>
              <a:defRPr b="1" sz="2800"/>
            </a:pPr>
            <a:r>
              <a:t>            Das Ende</a:t>
            </a:r>
          </a:p>
        </p:txBody>
      </p:sp>
      <p:sp>
        <p:nvSpPr>
          <p:cNvPr id="238" name="Shape 238"/>
          <p:cNvSpPr/>
          <p:nvPr/>
        </p:nvSpPr>
        <p:spPr>
          <a:xfrm>
            <a:off x="4629150" y="411162"/>
            <a:ext cx="4210050" cy="579438"/>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defTabSz="685800">
              <a:lnSpc>
                <a:spcPct val="90000"/>
              </a:lnSpc>
              <a:spcBef>
                <a:spcPts val="700"/>
              </a:spcBef>
              <a:defRPr b="1" sz="2400" u="sng"/>
            </a:lvl1pPr>
          </a:lstStyle>
          <a:p>
            <a:pPr/>
            <a:r>
              <a:t>VERSION #2</a:t>
            </a:r>
          </a:p>
        </p:txBody>
      </p:sp>
      <p:sp>
        <p:nvSpPr>
          <p:cNvPr id="239" name="Shape 239"/>
          <p:cNvSpPr/>
          <p:nvPr/>
        </p:nvSpPr>
        <p:spPr>
          <a:xfrm>
            <a:off x="4629150" y="1143000"/>
            <a:ext cx="4210050" cy="548640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lIns="45719" rIns="45719">
            <a:normAutofit fontScale="100000" lnSpcReduction="0"/>
          </a:bodyPr>
          <a:lstStyle/>
          <a:p>
            <a:pPr defTabSz="665226">
              <a:lnSpc>
                <a:spcPct val="70000"/>
              </a:lnSpc>
              <a:spcBef>
                <a:spcPts val="600"/>
              </a:spcBef>
              <a:defRPr b="1" sz="2716"/>
            </a:pPr>
          </a:p>
          <a:p>
            <a:pPr defTabSz="665226">
              <a:lnSpc>
                <a:spcPct val="70000"/>
              </a:lnSpc>
              <a:spcBef>
                <a:spcPts val="600"/>
              </a:spcBef>
              <a:defRPr b="1" sz="2716"/>
            </a:pPr>
            <a:r>
              <a:t>Es gibt einen Jungen und ein Mädchen.</a:t>
            </a:r>
          </a:p>
          <a:p>
            <a:pPr defTabSz="665226">
              <a:lnSpc>
                <a:spcPct val="70000"/>
              </a:lnSpc>
              <a:spcBef>
                <a:spcPts val="600"/>
              </a:spcBef>
              <a:defRPr b="1" sz="1358"/>
            </a:pPr>
          </a:p>
          <a:p>
            <a:pPr defTabSz="665226">
              <a:lnSpc>
                <a:spcPct val="70000"/>
              </a:lnSpc>
              <a:spcBef>
                <a:spcPts val="600"/>
              </a:spcBef>
              <a:defRPr b="1" sz="2716"/>
            </a:pPr>
            <a:r>
              <a:t>Der Junge sagt: »Guten Morgen«, und das Mädchen sagt nicht &gt;&gt; Guten Morgen&lt;&lt;.</a:t>
            </a:r>
          </a:p>
          <a:p>
            <a:pPr defTabSz="665226">
              <a:lnSpc>
                <a:spcPct val="70000"/>
              </a:lnSpc>
              <a:spcBef>
                <a:spcPts val="600"/>
              </a:spcBef>
              <a:defRPr b="1" sz="1358"/>
            </a:pPr>
          </a:p>
          <a:p>
            <a:pPr defTabSz="665226">
              <a:lnSpc>
                <a:spcPct val="70000"/>
              </a:lnSpc>
              <a:spcBef>
                <a:spcPts val="600"/>
              </a:spcBef>
              <a:defRPr b="1" sz="2716"/>
            </a:pPr>
            <a:r>
              <a:t>Der Junge will dem Mädchen die Hand geben.</a:t>
            </a:r>
          </a:p>
          <a:p>
            <a:pPr defTabSz="665226">
              <a:lnSpc>
                <a:spcPct val="70000"/>
              </a:lnSpc>
              <a:spcBef>
                <a:spcPts val="600"/>
              </a:spcBef>
              <a:defRPr b="1" sz="1358"/>
            </a:pPr>
          </a:p>
          <a:p>
            <a:pPr defTabSz="665226">
              <a:lnSpc>
                <a:spcPct val="70000"/>
              </a:lnSpc>
              <a:spcBef>
                <a:spcPts val="600"/>
              </a:spcBef>
              <a:defRPr b="1" sz="2716"/>
            </a:pPr>
            <a:r>
              <a:t>Der Junge gibt dem Mädchen die Hand nicht.</a:t>
            </a:r>
          </a:p>
          <a:p>
            <a:pPr defTabSz="665226">
              <a:lnSpc>
                <a:spcPct val="70000"/>
              </a:lnSpc>
              <a:spcBef>
                <a:spcPts val="600"/>
              </a:spcBef>
              <a:buSzPct val="100000"/>
              <a:buFont typeface="Arial"/>
              <a:buChar char="•"/>
              <a:defRPr b="1" sz="2716"/>
            </a:pPr>
          </a:p>
          <a:p>
            <a:pPr defTabSz="665226">
              <a:lnSpc>
                <a:spcPct val="70000"/>
              </a:lnSpc>
              <a:spcBef>
                <a:spcPts val="600"/>
              </a:spcBef>
              <a:defRPr b="1" sz="2716"/>
            </a:pPr>
            <a:r>
              <a:t>                  Das Ende</a:t>
            </a:r>
          </a:p>
        </p:txBody>
      </p:sp>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Shape 241"/>
          <p:cNvSpPr/>
          <p:nvPr>
            <p:ph type="title" idx="4294967295"/>
          </p:nvPr>
        </p:nvSpPr>
        <p:spPr>
          <a:xfrm>
            <a:off x="644525" y="700087"/>
            <a:ext cx="7886700" cy="46039"/>
          </a:xfrm>
          <a:prstGeom prst="rect">
            <a:avLst/>
          </a:prstGeom>
        </p:spPr>
        <p:txBody>
          <a:bodyPr>
            <a:normAutofit fontScale="100000" lnSpcReduction="0"/>
          </a:bodyPr>
          <a:lstStyle/>
          <a:p>
            <a:pPr>
              <a:defRPr sz="3000"/>
            </a:pPr>
          </a:p>
        </p:txBody>
      </p:sp>
      <p:sp>
        <p:nvSpPr>
          <p:cNvPr id="242" name="Shape 242"/>
          <p:cNvSpPr/>
          <p:nvPr>
            <p:ph type="body" sz="quarter" idx="4294967295"/>
          </p:nvPr>
        </p:nvSpPr>
        <p:spPr>
          <a:xfrm>
            <a:off x="381000" y="411162"/>
            <a:ext cx="4117975" cy="579438"/>
          </a:xfrm>
          <a:prstGeom prst="rect">
            <a:avLst/>
          </a:prstGeom>
          <a:solidFill>
            <a:srgbClr val="FFFFFF"/>
          </a:solidFill>
          <a:ln w="57150">
            <a:solidFill>
              <a:srgbClr val="000000"/>
            </a:solidFill>
            <a:round/>
          </a:ln>
        </p:spPr>
        <p:txBody>
          <a:bodyPr anchor="b">
            <a:normAutofit fontScale="100000" lnSpcReduction="0"/>
          </a:bodyPr>
          <a:lstStyle>
            <a:lvl1pPr marL="0" indent="0" algn="ctr" defTabSz="438911">
              <a:lnSpc>
                <a:spcPct val="70000"/>
              </a:lnSpc>
              <a:spcBef>
                <a:spcPts val="400"/>
              </a:spcBef>
              <a:buSzTx/>
              <a:buNone/>
              <a:defRPr b="1" sz="1536" u="sng"/>
            </a:lvl1pPr>
          </a:lstStyle>
          <a:p>
            <a:pPr/>
            <a:r>
              <a:t>VERSION #2</a:t>
            </a:r>
          </a:p>
        </p:txBody>
      </p:sp>
      <p:sp>
        <p:nvSpPr>
          <p:cNvPr id="243" name="Shape 243"/>
          <p:cNvSpPr/>
          <p:nvPr/>
        </p:nvSpPr>
        <p:spPr>
          <a:xfrm>
            <a:off x="381000" y="1143000"/>
            <a:ext cx="4117975" cy="548640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lIns="45719" rIns="45719">
            <a:normAutofit fontScale="100000" lnSpcReduction="0"/>
          </a:bodyPr>
          <a:lstStyle/>
          <a:p>
            <a:pPr defTabSz="678941">
              <a:lnSpc>
                <a:spcPct val="80000"/>
              </a:lnSpc>
              <a:spcBef>
                <a:spcPts val="600"/>
              </a:spcBef>
              <a:defRPr b="1" sz="2574"/>
            </a:pPr>
          </a:p>
          <a:p>
            <a:pPr defTabSz="678941">
              <a:lnSpc>
                <a:spcPct val="80000"/>
              </a:lnSpc>
              <a:spcBef>
                <a:spcPts val="600"/>
              </a:spcBef>
              <a:defRPr b="1" sz="2376"/>
            </a:pPr>
            <a:r>
              <a:t>Es gibt einen Jungen und ein Mädchen.</a:t>
            </a:r>
          </a:p>
          <a:p>
            <a:pPr defTabSz="678941">
              <a:lnSpc>
                <a:spcPct val="80000"/>
              </a:lnSpc>
              <a:spcBef>
                <a:spcPts val="600"/>
              </a:spcBef>
              <a:defRPr b="1" sz="2376"/>
            </a:pPr>
          </a:p>
          <a:p>
            <a:pPr defTabSz="678941">
              <a:lnSpc>
                <a:spcPct val="80000"/>
              </a:lnSpc>
              <a:spcBef>
                <a:spcPts val="600"/>
              </a:spcBef>
              <a:defRPr b="1" sz="2376"/>
            </a:pPr>
            <a:r>
              <a:t>Der Junge sagt: »Guten Morgen«, und das Mädchen sagt nicht &gt;&gt; Guten Morgen&lt;&lt;.</a:t>
            </a:r>
          </a:p>
          <a:p>
            <a:pPr defTabSz="678941">
              <a:lnSpc>
                <a:spcPct val="80000"/>
              </a:lnSpc>
              <a:spcBef>
                <a:spcPts val="600"/>
              </a:spcBef>
              <a:defRPr b="1" sz="2376"/>
            </a:pPr>
          </a:p>
          <a:p>
            <a:pPr defTabSz="678941">
              <a:lnSpc>
                <a:spcPct val="80000"/>
              </a:lnSpc>
              <a:spcBef>
                <a:spcPts val="600"/>
              </a:spcBef>
              <a:defRPr b="1" sz="2376"/>
            </a:pPr>
            <a:r>
              <a:t>Der Junge will dem Mädchen die Hand geben.</a:t>
            </a:r>
          </a:p>
          <a:p>
            <a:pPr defTabSz="678941">
              <a:lnSpc>
                <a:spcPct val="80000"/>
              </a:lnSpc>
              <a:spcBef>
                <a:spcPts val="600"/>
              </a:spcBef>
              <a:defRPr b="1" sz="2376"/>
            </a:pPr>
          </a:p>
          <a:p>
            <a:pPr defTabSz="678941">
              <a:lnSpc>
                <a:spcPct val="80000"/>
              </a:lnSpc>
              <a:spcBef>
                <a:spcPts val="600"/>
              </a:spcBef>
              <a:defRPr b="1" sz="2376"/>
            </a:pPr>
            <a:r>
              <a:t>Der Junge gibt dem Mädchen die Hand nicht.</a:t>
            </a:r>
          </a:p>
          <a:p>
            <a:pPr defTabSz="678941">
              <a:lnSpc>
                <a:spcPct val="80000"/>
              </a:lnSpc>
              <a:spcBef>
                <a:spcPts val="600"/>
              </a:spcBef>
              <a:buSzPct val="100000"/>
              <a:buFont typeface="Arial"/>
              <a:buChar char="•"/>
              <a:defRPr b="1" sz="2376"/>
            </a:pPr>
          </a:p>
          <a:p>
            <a:pPr defTabSz="678941">
              <a:lnSpc>
                <a:spcPct val="80000"/>
              </a:lnSpc>
              <a:spcBef>
                <a:spcPts val="600"/>
              </a:spcBef>
              <a:defRPr b="1" sz="2376"/>
            </a:pPr>
            <a:r>
              <a:t>                  Das Ende</a:t>
            </a:r>
          </a:p>
        </p:txBody>
      </p:sp>
      <p:sp>
        <p:nvSpPr>
          <p:cNvPr id="244" name="Shape 244"/>
          <p:cNvSpPr/>
          <p:nvPr/>
        </p:nvSpPr>
        <p:spPr>
          <a:xfrm>
            <a:off x="4629150" y="411162"/>
            <a:ext cx="4210050" cy="579438"/>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ctr" defTabSz="685800">
              <a:lnSpc>
                <a:spcPct val="90000"/>
              </a:lnSpc>
              <a:spcBef>
                <a:spcPts val="700"/>
              </a:spcBef>
              <a:defRPr b="1" sz="2400" u="sng"/>
            </a:lvl1pPr>
          </a:lstStyle>
          <a:p>
            <a:pPr/>
            <a:r>
              <a:t>VERSION #3</a:t>
            </a:r>
          </a:p>
        </p:txBody>
      </p:sp>
      <p:sp>
        <p:nvSpPr>
          <p:cNvPr id="245" name="Shape 245"/>
          <p:cNvSpPr/>
          <p:nvPr/>
        </p:nvSpPr>
        <p:spPr>
          <a:xfrm>
            <a:off x="4629150" y="1143000"/>
            <a:ext cx="4210050" cy="548640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lIns="45719" rIns="45719">
            <a:normAutofit fontScale="100000" lnSpcReduction="0"/>
          </a:bodyPr>
          <a:lstStyle/>
          <a:p>
            <a:pPr defTabSz="672084">
              <a:lnSpc>
                <a:spcPct val="90000"/>
              </a:lnSpc>
              <a:spcBef>
                <a:spcPts val="600"/>
              </a:spcBef>
              <a:defRPr b="1" sz="2352"/>
            </a:pPr>
          </a:p>
          <a:p>
            <a:pPr defTabSz="672084">
              <a:lnSpc>
                <a:spcPct val="90000"/>
              </a:lnSpc>
              <a:spcBef>
                <a:spcPts val="600"/>
              </a:spcBef>
              <a:defRPr b="1" sz="2352"/>
            </a:pPr>
            <a:r>
              <a:t>Es gibt einen Jungen, Bill, und ein Mädchen, Gertrud.   Bill sieht Gertrud.  Bill grüßt Gertrud.  Das ist gut.</a:t>
            </a:r>
          </a:p>
          <a:p>
            <a:pPr defTabSz="672084">
              <a:lnSpc>
                <a:spcPct val="90000"/>
              </a:lnSpc>
              <a:spcBef>
                <a:spcPts val="600"/>
              </a:spcBef>
              <a:buSzPct val="100000"/>
              <a:buFont typeface="Arial"/>
              <a:buChar char="•"/>
              <a:defRPr b="1" sz="2352"/>
            </a:pPr>
          </a:p>
          <a:p>
            <a:pPr defTabSz="672084">
              <a:lnSpc>
                <a:spcPct val="90000"/>
              </a:lnSpc>
              <a:spcBef>
                <a:spcPts val="600"/>
              </a:spcBef>
              <a:defRPr b="1" sz="2352"/>
            </a:pPr>
            <a:r>
              <a:t>Bill sagt: »Guten Morgen«,  und Gertrud sagt nicht: »Guten Morgen«.   Das ist nicht so gut.  Bill will Gertrud die Hand geben.  Bill gibt Gertrud die Hand nicht. </a:t>
            </a:r>
          </a:p>
          <a:p>
            <a:pPr defTabSz="672084">
              <a:lnSpc>
                <a:spcPct val="90000"/>
              </a:lnSpc>
              <a:spcBef>
                <a:spcPts val="600"/>
              </a:spcBef>
              <a:defRPr b="1" sz="1078"/>
            </a:pPr>
          </a:p>
          <a:p>
            <a:pPr defTabSz="672084">
              <a:lnSpc>
                <a:spcPct val="90000"/>
              </a:lnSpc>
              <a:spcBef>
                <a:spcPts val="600"/>
              </a:spcBef>
              <a:defRPr b="1" sz="2352"/>
            </a:pPr>
            <a:r>
              <a:t>                    </a:t>
            </a:r>
          </a:p>
          <a:p>
            <a:pPr defTabSz="672084">
              <a:lnSpc>
                <a:spcPct val="90000"/>
              </a:lnSpc>
              <a:spcBef>
                <a:spcPts val="600"/>
              </a:spcBef>
              <a:defRPr b="1" sz="2352"/>
            </a:pPr>
            <a:r>
              <a:t>                     Das Ende</a:t>
            </a:r>
          </a:p>
        </p:txBody>
      </p:sp>
    </p:spTree>
  </p:cSld>
  <p:clrMapOvr>
    <a:masterClrMapping/>
  </p:clrMapOvr>
  <p:transition xmlns:p14="http://schemas.microsoft.com/office/powerpoint/2010/main" spd="med" advClick="1" p14:dur="1000"/>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Shape 247"/>
          <p:cNvSpPr/>
          <p:nvPr>
            <p:ph type="title" idx="4294967295"/>
          </p:nvPr>
        </p:nvSpPr>
        <p:spPr>
          <a:xfrm>
            <a:off x="628650" y="365125"/>
            <a:ext cx="7886700" cy="46038"/>
          </a:xfrm>
          <a:prstGeom prst="rect">
            <a:avLst/>
          </a:prstGeom>
        </p:spPr>
        <p:txBody>
          <a:bodyPr>
            <a:normAutofit fontScale="100000" lnSpcReduction="0"/>
          </a:bodyPr>
          <a:lstStyle/>
          <a:p>
            <a:pPr>
              <a:defRPr sz="3000"/>
            </a:pPr>
          </a:p>
        </p:txBody>
      </p:sp>
      <p:sp>
        <p:nvSpPr>
          <p:cNvPr id="248" name="Shape 248"/>
          <p:cNvSpPr/>
          <p:nvPr>
            <p:ph type="body" sz="half" idx="4294967295"/>
          </p:nvPr>
        </p:nvSpPr>
        <p:spPr>
          <a:xfrm>
            <a:off x="590550" y="152400"/>
            <a:ext cx="2266950" cy="6648450"/>
          </a:xfrm>
          <a:prstGeom prst="rect">
            <a:avLst/>
          </a:prstGeom>
          <a:solidFill>
            <a:srgbClr val="FFFFFF"/>
          </a:solidFill>
          <a:ln w="38100">
            <a:solidFill>
              <a:srgbClr val="000000"/>
            </a:solidFill>
            <a:round/>
          </a:ln>
        </p:spPr>
        <p:txBody>
          <a:bodyPr>
            <a:normAutofit fontScale="100000" lnSpcReduction="0"/>
          </a:bodyPr>
          <a:lstStyle/>
          <a:p>
            <a:pPr marL="0" indent="0">
              <a:lnSpc>
                <a:spcPct val="100000"/>
              </a:lnSpc>
              <a:buSzTx/>
              <a:buNone/>
              <a:defRPr b="1" sz="2400"/>
            </a:pPr>
          </a:p>
          <a:p>
            <a:pPr marL="0" indent="0">
              <a:lnSpc>
                <a:spcPct val="100000"/>
              </a:lnSpc>
              <a:buSzTx/>
              <a:buNone/>
              <a:defRPr b="1" sz="2400"/>
            </a:pPr>
            <a:r>
              <a:t>Es gibt einen Jungen. </a:t>
            </a:r>
          </a:p>
          <a:p>
            <a:pPr marL="0" indent="0">
              <a:lnSpc>
                <a:spcPct val="100000"/>
              </a:lnSpc>
              <a:buSzTx/>
              <a:buNone/>
              <a:defRPr b="1" sz="2400"/>
            </a:pPr>
            <a:r>
              <a:t>Der Junge will dem Mädchen </a:t>
            </a:r>
          </a:p>
          <a:p>
            <a:pPr marL="0" indent="0">
              <a:lnSpc>
                <a:spcPct val="100000"/>
              </a:lnSpc>
              <a:buSzTx/>
              <a:buNone/>
              <a:defRPr b="1" sz="2400"/>
            </a:pPr>
            <a:r>
              <a:t>die Hand geben.</a:t>
            </a:r>
          </a:p>
          <a:p>
            <a:pPr marL="0" indent="0">
              <a:lnSpc>
                <a:spcPct val="100000"/>
              </a:lnSpc>
              <a:buSzTx/>
              <a:buNone/>
              <a:defRPr b="1" sz="2400"/>
            </a:pPr>
            <a:r>
              <a:t>Der Junge sagt: »Guten Morgen«.  </a:t>
            </a:r>
          </a:p>
          <a:p>
            <a:pPr marL="0" indent="0">
              <a:defRPr b="1" sz="2400"/>
            </a:pPr>
          </a:p>
          <a:p>
            <a:pPr marL="0" indent="0">
              <a:defRPr b="1" sz="2400"/>
            </a:pPr>
          </a:p>
          <a:p>
            <a:pPr marL="0" indent="0">
              <a:buSzTx/>
              <a:buNone/>
              <a:defRPr b="1" sz="2400"/>
            </a:pPr>
            <a:r>
              <a:t>     </a:t>
            </a:r>
          </a:p>
        </p:txBody>
      </p:sp>
      <p:sp>
        <p:nvSpPr>
          <p:cNvPr id="249" name="Shape 249"/>
          <p:cNvSpPr/>
          <p:nvPr/>
        </p:nvSpPr>
        <p:spPr>
          <a:xfrm>
            <a:off x="6161087" y="152400"/>
            <a:ext cx="2343151" cy="6648450"/>
          </a:xfrm>
          <a:prstGeom prst="rect">
            <a:avLst/>
          </a:prstGeom>
          <a:solidFill>
            <a:srgbClr val="FFFFFF"/>
          </a:solidFill>
          <a:ln w="38100">
            <a:solidFill>
              <a:srgbClr val="000000"/>
            </a:solidFill>
          </a:ln>
          <a:extLst>
            <a:ext uri="{C572A759-6A51-4108-AA02-DFA0A04FC94B}">
              <ma14:wrappingTextBoxFlag xmlns:ma14="http://schemas.microsoft.com/office/mac/drawingml/2011/main" val="1"/>
            </a:ext>
          </a:extLst>
        </p:spPr>
        <p:txBody>
          <a:bodyPr lIns="45719" rIns="45719">
            <a:normAutofit fontScale="100000" lnSpcReduction="0"/>
          </a:bodyPr>
          <a:lstStyle/>
          <a:p>
            <a:pPr defTabSz="644651">
              <a:lnSpc>
                <a:spcPct val="90000"/>
              </a:lnSpc>
              <a:spcBef>
                <a:spcPts val="600"/>
              </a:spcBef>
              <a:defRPr b="1" sz="2256"/>
            </a:pPr>
            <a:r>
              <a:t>Es gibt einen Jungen, Bill, und ein Mädchen, Gertrud.   Bill sieht Gertrud.  Bill grüßt Gertrud.  Das ist gut.</a:t>
            </a:r>
          </a:p>
          <a:p>
            <a:pPr defTabSz="644651">
              <a:lnSpc>
                <a:spcPct val="90000"/>
              </a:lnSpc>
              <a:spcBef>
                <a:spcPts val="600"/>
              </a:spcBef>
              <a:buSzPct val="100000"/>
              <a:buFont typeface="Arial"/>
              <a:buChar char="•"/>
              <a:defRPr b="1" sz="2256"/>
            </a:pPr>
          </a:p>
          <a:p>
            <a:pPr defTabSz="644651">
              <a:lnSpc>
                <a:spcPct val="90000"/>
              </a:lnSpc>
              <a:spcBef>
                <a:spcPts val="600"/>
              </a:spcBef>
              <a:defRPr b="1" sz="2256"/>
            </a:pPr>
            <a:r>
              <a:t>Bill sagt: »Guten Morgen«,  und Gertrud sagt nicht: »Guten Morgen«.   Das ist nicht so gut.  Bill will Gertrud die Hand geben.  Bill gibt Gertrud die Hand nicht. </a:t>
            </a:r>
          </a:p>
        </p:txBody>
      </p:sp>
      <p:sp>
        <p:nvSpPr>
          <p:cNvPr id="250" name="Shape 250"/>
          <p:cNvSpPr/>
          <p:nvPr/>
        </p:nvSpPr>
        <p:spPr>
          <a:xfrm>
            <a:off x="3367087" y="152400"/>
            <a:ext cx="2286001" cy="7241540"/>
          </a:xfrm>
          <a:prstGeom prst="rect">
            <a:avLst/>
          </a:prstGeom>
          <a:solidFill>
            <a:srgbClr val="FFFFFF"/>
          </a:solidFill>
          <a:ln w="38100">
            <a:solidFill>
              <a:srgbClr val="000000"/>
            </a:solidFill>
          </a:ln>
          <a:extLst>
            <a:ext uri="{C572A759-6A51-4108-AA02-DFA0A04FC94B}">
              <ma14:wrappingTextBoxFlag xmlns:ma14="http://schemas.microsoft.com/office/mac/drawingml/2011/main" val="1"/>
            </a:ext>
          </a:extLst>
        </p:spPr>
        <p:txBody>
          <a:bodyPr lIns="45719" rIns="45719">
            <a:spAutoFit/>
          </a:bodyPr>
          <a:lstStyle/>
          <a:p>
            <a:pPr defTabSz="685800">
              <a:defRPr b="1" sz="2400"/>
            </a:pPr>
            <a:r>
              <a:t>Es gibt einen Jungen und ein</a:t>
            </a:r>
          </a:p>
          <a:p>
            <a:pPr defTabSz="685800">
              <a:defRPr b="1" sz="2400"/>
            </a:pPr>
            <a:r>
              <a:t>Mädchen. </a:t>
            </a:r>
          </a:p>
          <a:p>
            <a:pPr defTabSz="685800">
              <a:defRPr b="1" sz="2400"/>
            </a:pPr>
            <a:r>
              <a:t>Der Junge sagt: &gt;&gt;Guten</a:t>
            </a:r>
          </a:p>
          <a:p>
            <a:pPr defTabSz="685800">
              <a:defRPr b="1" sz="2400"/>
            </a:pPr>
            <a:r>
              <a:t>Morgen&lt;&lt; und das Mädchen</a:t>
            </a:r>
          </a:p>
          <a:p>
            <a:pPr defTabSz="685800">
              <a:defRPr b="1" sz="2400"/>
            </a:pPr>
            <a:r>
              <a:t>sagt nicht  &gt;&gt;Guten</a:t>
            </a:r>
          </a:p>
          <a:p>
            <a:pPr defTabSz="685800">
              <a:defRPr b="1" sz="2400"/>
            </a:pPr>
            <a:r>
              <a:t>Morgen&lt;&lt; .</a:t>
            </a:r>
          </a:p>
          <a:p>
            <a:pPr defTabSz="685800">
              <a:defRPr b="1" sz="2400"/>
            </a:pPr>
            <a:r>
              <a:t>Der Junge will dem Mädchen </a:t>
            </a:r>
          </a:p>
          <a:p>
            <a:pPr defTabSz="685800">
              <a:defRPr b="1" sz="2400"/>
            </a:pPr>
            <a:r>
              <a:t>die Hand geben.</a:t>
            </a:r>
          </a:p>
          <a:p>
            <a:pPr defTabSz="685800">
              <a:defRPr b="1" sz="2400"/>
            </a:pPr>
            <a:r>
              <a:t>Der Junge sagt: »Guten Morgen«.  </a:t>
            </a:r>
          </a:p>
          <a:p>
            <a:pPr defTabSz="685800">
              <a:defRPr b="1" sz="2400"/>
            </a:pPr>
          </a:p>
        </p:txBody>
      </p:sp>
    </p:spTree>
  </p:cSld>
  <p:clrMapOvr>
    <a:masterClrMapping/>
  </p:clrMapOvr>
  <p:transition xmlns:p14="http://schemas.microsoft.com/office/powerpoint/2010/main" spd="med" advClick="1" p14:dur="1000"/>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2" name="Shape 252"/>
          <p:cNvSpPr/>
          <p:nvPr/>
        </p:nvSpPr>
        <p:spPr>
          <a:xfrm>
            <a:off x="152400" y="381000"/>
            <a:ext cx="9063990" cy="76669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3200"/>
            </a:pPr>
            <a:r>
              <a:t>Es ist Morgen. Es gibt einen Jungen, Bill,  </a:t>
            </a:r>
          </a:p>
          <a:p>
            <a:pPr defTabSz="685800">
              <a:defRPr b="1" sz="3200"/>
            </a:pPr>
            <a:r>
              <a:t>und ein Mädchen, Gertrud.  Bill sieht Gertrud. </a:t>
            </a:r>
          </a:p>
          <a:p>
            <a:pPr defTabSz="685800">
              <a:defRPr b="1" sz="3200"/>
            </a:pPr>
            <a:r>
              <a:t>Bill ist        (glücklich).  Bill grüßt Gertrud.  Das </a:t>
            </a:r>
          </a:p>
          <a:p>
            <a:pPr defTabSz="685800">
              <a:defRPr b="1" sz="3200"/>
            </a:pPr>
            <a:r>
              <a:t>ist gut.  Bill sagt:»Guten Morgen«,  und Gertrud </a:t>
            </a:r>
          </a:p>
          <a:p>
            <a:pPr defTabSz="685800">
              <a:defRPr b="1" sz="3200"/>
            </a:pPr>
            <a:r>
              <a:t>sagt nicht: »Guten Morgen«.   Das ist nicht so gut.</a:t>
            </a:r>
          </a:p>
          <a:p>
            <a:pPr defTabSz="685800">
              <a:defRPr b="1" sz="3200"/>
            </a:pPr>
          </a:p>
          <a:p>
            <a:pPr defTabSz="685800">
              <a:defRPr b="1" sz="3200"/>
            </a:pPr>
            <a:r>
              <a:t>Bill hat ein Problem.  Es ist Morgen, ja?   Was </a:t>
            </a:r>
          </a:p>
          <a:p>
            <a:pPr defTabSz="685800">
              <a:defRPr b="1" sz="3200"/>
            </a:pPr>
            <a:r>
              <a:t>ist das Problem?  Bill will Gertrud die Hand </a:t>
            </a:r>
          </a:p>
          <a:p>
            <a:pPr defTabSz="685800">
              <a:defRPr b="1" sz="3200"/>
            </a:pPr>
            <a:r>
              <a:t>geben.  Bill ist nicht       (glücklich) , er ist </a:t>
            </a:r>
          </a:p>
          <a:p>
            <a:pPr defTabSz="685800">
              <a:defRPr b="1" sz="3200"/>
            </a:pPr>
            <a:r>
              <a:t>sehr         (traurig).  </a:t>
            </a:r>
          </a:p>
          <a:p>
            <a:pPr defTabSz="685800">
              <a:defRPr b="1" sz="3200"/>
            </a:pPr>
            <a:r>
              <a:t> </a:t>
            </a:r>
          </a:p>
          <a:p>
            <a:pPr defTabSz="685800">
              <a:defRPr b="1" sz="3200"/>
            </a:pPr>
            <a:r>
              <a:t>Natürlich gibt Bill Gertrud die Hand nicht. </a:t>
            </a:r>
          </a:p>
        </p:txBody>
      </p:sp>
      <p:pic>
        <p:nvPicPr>
          <p:cNvPr id="253" name="image.png"/>
          <p:cNvPicPr>
            <a:picLocks noChangeAspect="1"/>
          </p:cNvPicPr>
          <p:nvPr/>
        </p:nvPicPr>
        <p:blipFill>
          <a:blip r:embed="rId2">
            <a:extLst/>
          </a:blip>
          <a:stretch>
            <a:fillRect/>
          </a:stretch>
        </p:blipFill>
        <p:spPr>
          <a:xfrm>
            <a:off x="1447800" y="1447800"/>
            <a:ext cx="430213" cy="430213"/>
          </a:xfrm>
          <a:prstGeom prst="rect">
            <a:avLst/>
          </a:prstGeom>
          <a:ln w="12700">
            <a:miter lim="400000"/>
          </a:ln>
        </p:spPr>
      </p:pic>
      <p:pic>
        <p:nvPicPr>
          <p:cNvPr id="254" name="image.png"/>
          <p:cNvPicPr>
            <a:picLocks noChangeAspect="1"/>
          </p:cNvPicPr>
          <p:nvPr/>
        </p:nvPicPr>
        <p:blipFill>
          <a:blip r:embed="rId2">
            <a:extLst/>
          </a:blip>
          <a:stretch>
            <a:fillRect/>
          </a:stretch>
        </p:blipFill>
        <p:spPr>
          <a:xfrm>
            <a:off x="3657600" y="4343400"/>
            <a:ext cx="430213" cy="430213"/>
          </a:xfrm>
          <a:prstGeom prst="rect">
            <a:avLst/>
          </a:prstGeom>
          <a:ln w="12700">
            <a:miter lim="400000"/>
          </a:ln>
        </p:spPr>
      </p:pic>
      <p:pic>
        <p:nvPicPr>
          <p:cNvPr id="255" name="image.png"/>
          <p:cNvPicPr>
            <a:picLocks noChangeAspect="1"/>
          </p:cNvPicPr>
          <p:nvPr/>
        </p:nvPicPr>
        <p:blipFill>
          <a:blip r:embed="rId3">
            <a:extLst/>
          </a:blip>
          <a:stretch>
            <a:fillRect/>
          </a:stretch>
        </p:blipFill>
        <p:spPr>
          <a:xfrm>
            <a:off x="1028700" y="4773612"/>
            <a:ext cx="639763" cy="619126"/>
          </a:xfrm>
          <a:prstGeom prst="rect">
            <a:avLst/>
          </a:prstGeom>
          <a:ln w="12700">
            <a:miter lim="400000"/>
          </a:ln>
        </p:spPr>
      </p:pic>
    </p:spTree>
  </p:cSld>
  <p:clrMapOvr>
    <a:masterClrMapping/>
  </p:clrMapOvr>
  <p:transition xmlns:p14="http://schemas.microsoft.com/office/powerpoint/2010/main" spd="med" advClick="1" p14:dur="1000"/>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7" name="Shape 257"/>
          <p:cNvSpPr/>
          <p:nvPr/>
        </p:nvSpPr>
        <p:spPr>
          <a:xfrm>
            <a:off x="1295400" y="2057400"/>
            <a:ext cx="6757155" cy="3041015"/>
          </a:xfrm>
          <a:prstGeom prst="rect">
            <a:avLst/>
          </a:prstGeom>
          <a:solidFill>
            <a:srgbClr val="99FF66"/>
          </a:solidFill>
          <a:ln w="28575">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sz="1300"/>
            </a:pPr>
            <a:r>
              <a:t> </a:t>
            </a:r>
          </a:p>
          <a:p>
            <a:pPr defTabSz="685800">
              <a:defRPr b="1" sz="3200"/>
            </a:pPr>
            <a:r>
              <a:t>   What have you </a:t>
            </a:r>
          </a:p>
          <a:p>
            <a:pPr defTabSz="685800">
              <a:defRPr b="1" sz="3200"/>
            </a:pPr>
            <a:r>
              <a:t>discovered/realized/remembered </a:t>
            </a:r>
          </a:p>
          <a:p>
            <a:pPr defTabSz="685800">
              <a:defRPr b="1" sz="3200"/>
            </a:pPr>
            <a:r>
              <a:t>about </a:t>
            </a:r>
          </a:p>
          <a:p>
            <a:pPr defTabSz="685800">
              <a:defRPr b="1" sz="3200"/>
            </a:pPr>
            <a:r>
              <a:t>    Embedded Reading</a:t>
            </a:r>
          </a:p>
          <a:p>
            <a:pPr defTabSz="685800">
              <a:defRPr b="1" sz="3200" u="sng"/>
            </a:pPr>
            <a:r>
              <a:t>at this point </a:t>
            </a:r>
            <a:r>
              <a:rPr u="none"/>
              <a:t>?</a:t>
            </a:r>
          </a:p>
          <a:p>
            <a:pPr defTabSz="685800">
              <a:defRPr sz="1300"/>
            </a:pPr>
          </a:p>
          <a:p>
            <a:pPr defTabSz="685800">
              <a:defRPr sz="1300"/>
            </a:pPr>
            <a:r>
              <a:t>   </a:t>
            </a:r>
          </a:p>
        </p:txBody>
      </p:sp>
      <p:sp>
        <p:nvSpPr>
          <p:cNvPr id="258" name="Shape 258"/>
          <p:cNvSpPr/>
          <p:nvPr/>
        </p:nvSpPr>
        <p:spPr>
          <a:xfrm>
            <a:off x="1423987" y="587375"/>
            <a:ext cx="914401" cy="914400"/>
          </a:xfrm>
          <a:prstGeom prst="rect">
            <a:avLst/>
          </a:prstGeom>
          <a:solidFill>
            <a:srgbClr val="66FF33"/>
          </a:solidFill>
          <a:ln w="12700">
            <a:solidFill>
              <a:srgbClr val="41719C"/>
            </a:solidFill>
          </a:ln>
        </p:spPr>
        <p:txBody>
          <a:bodyPr lIns="45719" rIns="45719" anchor="ctr"/>
          <a:lstStyle/>
          <a:p>
            <a:pPr algn="ctr" defTabSz="685800">
              <a:defRPr sz="1300">
                <a:solidFill>
                  <a:srgbClr val="FFFFFF"/>
                </a:solidFill>
              </a:defRPr>
            </a:pPr>
          </a:p>
        </p:txBody>
      </p:sp>
      <p:pic>
        <p:nvPicPr>
          <p:cNvPr id="259" name="image.png"/>
          <p:cNvPicPr>
            <a:picLocks noChangeAspect="1"/>
          </p:cNvPicPr>
          <p:nvPr/>
        </p:nvPicPr>
        <p:blipFill>
          <a:blip r:embed="rId2">
            <a:extLst/>
          </a:blip>
          <a:stretch>
            <a:fillRect/>
          </a:stretch>
        </p:blipFill>
        <p:spPr>
          <a:xfrm>
            <a:off x="3962400" y="615950"/>
            <a:ext cx="927100" cy="925513"/>
          </a:xfrm>
          <a:prstGeom prst="rect">
            <a:avLst/>
          </a:prstGeom>
          <a:ln w="12700">
            <a:miter lim="400000"/>
          </a:ln>
        </p:spPr>
      </p:pic>
      <p:pic>
        <p:nvPicPr>
          <p:cNvPr id="260" name="image.png"/>
          <p:cNvPicPr>
            <a:picLocks noChangeAspect="1"/>
          </p:cNvPicPr>
          <p:nvPr/>
        </p:nvPicPr>
        <p:blipFill>
          <a:blip r:embed="rId2">
            <a:extLst/>
          </a:blip>
          <a:stretch>
            <a:fillRect/>
          </a:stretch>
        </p:blipFill>
        <p:spPr>
          <a:xfrm>
            <a:off x="6511925" y="622300"/>
            <a:ext cx="927100" cy="927100"/>
          </a:xfrm>
          <a:prstGeom prst="rect">
            <a:avLst/>
          </a:prstGeom>
          <a:ln w="12700">
            <a:miter lim="400000"/>
          </a:ln>
        </p:spPr>
      </p:pic>
    </p:spTree>
  </p:cSld>
  <p:clrMapOvr>
    <a:masterClrMapping/>
  </p:clrMapOvr>
  <p:transition xmlns:p14="http://schemas.microsoft.com/office/powerpoint/2010/main" spd="med" advClick="1" p14:dur="1000"/>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2" name="Shape 262"/>
          <p:cNvSpPr/>
          <p:nvPr/>
        </p:nvSpPr>
        <p:spPr>
          <a:xfrm>
            <a:off x="609600" y="533399"/>
            <a:ext cx="8986178" cy="5431791"/>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2800"/>
            </a:pPr>
            <a:r>
              <a:t>Es ist 9 Uhr am Morgen.  Es gibt einen Jungen, Bill, </a:t>
            </a:r>
          </a:p>
          <a:p>
            <a:pPr defTabSz="685800">
              <a:defRPr b="1" sz="2800"/>
            </a:pPr>
            <a:r>
              <a:t>und ein Mädchen, Gertrud. Bill ist in Amerika und </a:t>
            </a:r>
          </a:p>
          <a:p>
            <a:pPr defTabSz="685800">
              <a:defRPr b="1" sz="2800"/>
            </a:pPr>
            <a:r>
              <a:t>Gertrud ist in Deutschland.</a:t>
            </a:r>
          </a:p>
          <a:p>
            <a:pPr defTabSz="685800">
              <a:defRPr b="1" sz="2800"/>
            </a:pPr>
          </a:p>
          <a:p>
            <a:pPr defTabSz="685800">
              <a:defRPr b="1" sz="2800"/>
            </a:pPr>
            <a:r>
              <a:t>Bill sieht Gertrud auf seinem Computer.  Bill grüßt </a:t>
            </a:r>
          </a:p>
          <a:p>
            <a:pPr defTabSz="685800">
              <a:defRPr b="1" sz="2800"/>
            </a:pPr>
            <a:r>
              <a:t>Gertrud.  Das ist gut.  Bill ist ein guter Junge.</a:t>
            </a:r>
          </a:p>
          <a:p>
            <a:pPr defTabSz="685800">
              <a:defRPr b="1" sz="2800"/>
            </a:pPr>
          </a:p>
          <a:p>
            <a:pPr defTabSz="685800">
              <a:defRPr b="1" sz="2800"/>
            </a:pPr>
            <a:r>
              <a:t>Bill sagt: »Guten Morgen«,  und Gertrud sagt nicht: </a:t>
            </a:r>
          </a:p>
          <a:p>
            <a:pPr defTabSz="685800">
              <a:defRPr b="1" sz="2800"/>
            </a:pPr>
            <a:r>
              <a:t>»Guten Morgen«.  Das ist nicht so gut.  </a:t>
            </a:r>
          </a:p>
          <a:p>
            <a:pPr defTabSz="685800">
              <a:defRPr b="1" sz="2800"/>
            </a:pPr>
          </a:p>
          <a:p>
            <a:pPr defTabSz="685800">
              <a:defRPr b="1" sz="2800"/>
            </a:pPr>
            <a:r>
              <a:t>Bill hat ein Problem.  Es ist Morgen, ja?  Was ist das </a:t>
            </a:r>
          </a:p>
          <a:p>
            <a:pPr defTabSz="685800">
              <a:defRPr b="1" sz="2800"/>
            </a:pPr>
            <a:r>
              <a:t>Problem? Bill ist nicht glücklich, er ist sehr traurig.  </a:t>
            </a:r>
          </a:p>
        </p:txBody>
      </p:sp>
    </p:spTree>
  </p:cSld>
  <p:clrMapOvr>
    <a:masterClrMapping/>
  </p:clrMapOvr>
  <p:transition xmlns:p14="http://schemas.microsoft.com/office/powerpoint/2010/main" spd="med" advClick="1" p14:dur="1000"/>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4" name="Shape 264"/>
          <p:cNvSpPr/>
          <p:nvPr/>
        </p:nvSpPr>
        <p:spPr>
          <a:xfrm>
            <a:off x="762000" y="609600"/>
            <a:ext cx="8503826" cy="50253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2800"/>
            </a:pPr>
            <a:r>
              <a:t>Bill sagt: »Guten Morgen«, und Gertrud sagt: </a:t>
            </a:r>
          </a:p>
          <a:p>
            <a:pPr defTabSz="685800">
              <a:defRPr b="1" sz="2800"/>
            </a:pPr>
            <a:r>
              <a:t>»Guten Abend.«   Moment! Ist das falsch? Nein, </a:t>
            </a:r>
          </a:p>
          <a:p>
            <a:pPr defTabSz="685800">
              <a:defRPr b="1" sz="2800"/>
            </a:pPr>
            <a:r>
              <a:t>das ist nicht falsch. Bill und Gertrud grüßen </a:t>
            </a:r>
          </a:p>
          <a:p>
            <a:pPr defTabSz="685800">
              <a:defRPr b="1" sz="2800"/>
            </a:pPr>
            <a:r>
              <a:t>einander über Skype.</a:t>
            </a:r>
          </a:p>
          <a:p>
            <a:pPr defTabSz="685800">
              <a:defRPr b="1" sz="2800"/>
            </a:pPr>
          </a:p>
          <a:p>
            <a:pPr defTabSz="685800">
              <a:defRPr b="1" sz="2800"/>
            </a:pPr>
            <a:r>
              <a:t>Bill sagt: » Ist es Morgen oder Abend?&lt;&lt;  Gertrud </a:t>
            </a:r>
          </a:p>
          <a:p>
            <a:pPr defTabSz="685800">
              <a:defRPr b="1" sz="2800"/>
            </a:pPr>
            <a:r>
              <a:t>sagt &lt;&lt; Das ist </a:t>
            </a:r>
            <a:r>
              <a:t>ja komisch Bill!</a:t>
            </a:r>
            <a:r>
              <a:t> </a:t>
            </a:r>
            <a:r>
              <a:t>Es ist Morgen in </a:t>
            </a:r>
          </a:p>
          <a:p>
            <a:pPr defTabSz="685800">
              <a:defRPr b="1" sz="2800"/>
            </a:pPr>
            <a:r>
              <a:t>Amerika und Abend in Deutschland, Bill. &gt;&gt;  </a:t>
            </a:r>
          </a:p>
          <a:p>
            <a:pPr defTabSz="685800">
              <a:defRPr b="1" sz="2800"/>
            </a:pPr>
          </a:p>
          <a:p>
            <a:pPr defTabSz="685800">
              <a:defRPr b="1" sz="2800"/>
            </a:pPr>
            <a:r>
              <a:t>Bill ist nicht traurig.  Bill ist  glücklich, sehr sehr </a:t>
            </a:r>
          </a:p>
          <a:p>
            <a:pPr defTabSz="685800">
              <a:defRPr b="1" sz="2800"/>
            </a:pPr>
            <a:r>
              <a:t>glücklich. </a:t>
            </a:r>
          </a:p>
        </p:txBody>
      </p:sp>
    </p:spTree>
  </p:cSld>
  <p:clrMapOvr>
    <a:masterClrMapping/>
  </p:clrMapOvr>
  <p:transition xmlns:p14="http://schemas.microsoft.com/office/powerpoint/2010/main" spd="med" advClick="1" p14:dur="1000"/>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6" name="Shape 266"/>
          <p:cNvSpPr/>
          <p:nvPr/>
        </p:nvSpPr>
        <p:spPr>
          <a:xfrm>
            <a:off x="685800" y="762000"/>
            <a:ext cx="8730938" cy="3806190"/>
          </a:xfrm>
          <a:prstGeom prst="rect">
            <a:avLst/>
          </a:prstGeom>
          <a:solidFill>
            <a:srgbClr val="FFFF99"/>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2800"/>
            </a:pPr>
          </a:p>
          <a:p>
            <a:pPr defTabSz="685800">
              <a:defRPr b="1" sz="2800"/>
            </a:pPr>
            <a:r>
              <a:t>Bill will Gertrud die Hand geben.  Bill gibt Gertrud </a:t>
            </a:r>
          </a:p>
          <a:p>
            <a:pPr defTabSz="685800">
              <a:defRPr b="1" sz="2800"/>
            </a:pPr>
            <a:r>
              <a:t>die Hand nicht. Bill kann Gertrud die Hand nicht </a:t>
            </a:r>
          </a:p>
          <a:p>
            <a:pPr defTabSz="685800">
              <a:defRPr b="1" sz="2800"/>
            </a:pPr>
            <a:r>
              <a:t>geben. Bill hat eine Idee: Bill küsst die </a:t>
            </a:r>
          </a:p>
          <a:p>
            <a:pPr defTabSz="685800">
              <a:defRPr b="1" sz="2800"/>
            </a:pPr>
            <a:r>
              <a:t>Computerkamera.</a:t>
            </a:r>
          </a:p>
          <a:p>
            <a:pPr defTabSz="685800">
              <a:defRPr b="1" sz="2800"/>
            </a:pPr>
          </a:p>
          <a:p>
            <a:pPr defTabSz="685800">
              <a:defRPr b="1" sz="2800"/>
            </a:pPr>
            <a:r>
              <a:t>Gertrud sagt &lt;&lt;Das ist ja komisch!&gt;&gt; und ist sehr </a:t>
            </a:r>
          </a:p>
          <a:p>
            <a:pPr defTabSz="685800">
              <a:defRPr b="1" sz="2800"/>
            </a:pPr>
            <a:r>
              <a:t>glücklich.   Bill ist auch glücklich.</a:t>
            </a:r>
          </a:p>
        </p:txBody>
      </p:sp>
    </p:spTree>
  </p:cSld>
  <p:clrMapOvr>
    <a:masterClrMapping/>
  </p:clrMapOvr>
  <p:transition xmlns:p14="http://schemas.microsoft.com/office/powerpoint/2010/main" spd="med" advClick="1" p14:dur="1000"/>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Shape 268"/>
          <p:cNvSpPr/>
          <p:nvPr/>
        </p:nvSpPr>
        <p:spPr>
          <a:xfrm>
            <a:off x="1676400" y="1371600"/>
            <a:ext cx="7422243" cy="4034790"/>
          </a:xfrm>
          <a:prstGeom prst="rect">
            <a:avLst/>
          </a:prstGeom>
          <a:solidFill>
            <a:srgbClr val="99FF66"/>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sz="1300"/>
            </a:pPr>
          </a:p>
          <a:p>
            <a:pPr defTabSz="685800">
              <a:defRPr sz="1300"/>
            </a:pPr>
            <a:r>
              <a:t>  </a:t>
            </a:r>
          </a:p>
          <a:p>
            <a:pPr defTabSz="685800">
              <a:defRPr b="1" sz="6000"/>
            </a:pPr>
            <a:r>
              <a:t>  How do you feel </a:t>
            </a:r>
          </a:p>
          <a:p>
            <a:pPr defTabSz="685800">
              <a:defRPr b="1" sz="6000"/>
            </a:pPr>
            <a:r>
              <a:t>  about your ability </a:t>
            </a:r>
          </a:p>
          <a:p>
            <a:pPr defTabSz="685800">
              <a:defRPr b="1" sz="6000"/>
            </a:pPr>
            <a:r>
              <a:t>  to read German?</a:t>
            </a:r>
          </a:p>
        </p:txBody>
      </p:sp>
    </p:spTree>
  </p:cSld>
  <p:clrMapOvr>
    <a:masterClrMapping/>
  </p:clrMapOvr>
  <p:transition xmlns:p14="http://schemas.microsoft.com/office/powerpoint/2010/main" spd="med" advClick="1" p14:dur="1000"/>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2" name="image.png"/>
          <p:cNvPicPr>
            <a:picLocks noChangeAspect="1"/>
          </p:cNvPicPr>
          <p:nvPr/>
        </p:nvPicPr>
        <p:blipFill>
          <a:blip r:embed="rId2">
            <a:extLst/>
          </a:blip>
          <a:stretch>
            <a:fillRect/>
          </a:stretch>
        </p:blipFill>
        <p:spPr>
          <a:xfrm>
            <a:off x="1438275" y="981075"/>
            <a:ext cx="6499225" cy="4992688"/>
          </a:xfrm>
          <a:prstGeom prst="rect">
            <a:avLst/>
          </a:prstGeom>
          <a:ln w="12700">
            <a:miter lim="400000"/>
          </a:ln>
        </p:spPr>
      </p:pic>
      <p:sp>
        <p:nvSpPr>
          <p:cNvPr id="273" name="Shape 273"/>
          <p:cNvSpPr/>
          <p:nvPr/>
        </p:nvSpPr>
        <p:spPr>
          <a:xfrm>
            <a:off x="7315200" y="6172200"/>
            <a:ext cx="1089984" cy="281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5" name="image.png"/>
          <p:cNvPicPr>
            <a:picLocks noChangeAspect="1"/>
          </p:cNvPicPr>
          <p:nvPr/>
        </p:nvPicPr>
        <p:blipFill>
          <a:blip r:embed="rId2">
            <a:extLst/>
          </a:blip>
          <a:stretch>
            <a:fillRect/>
          </a:stretch>
        </p:blipFill>
        <p:spPr>
          <a:xfrm>
            <a:off x="450850" y="146050"/>
            <a:ext cx="8401050" cy="6419850"/>
          </a:xfrm>
          <a:prstGeom prst="rect">
            <a:avLst/>
          </a:prstGeom>
          <a:ln w="12700">
            <a:miter lim="400000"/>
          </a:ln>
        </p:spPr>
      </p:pic>
    </p:spTree>
  </p:cSld>
  <p:clrMapOvr>
    <a:masterClrMapping/>
  </p:clrMapOvr>
  <p:transition xmlns:p14="http://schemas.microsoft.com/office/powerpoint/2010/main" spd="med" advClick="1" p14:dur="1000"/>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7" name="image.png"/>
          <p:cNvPicPr>
            <a:picLocks noChangeAspect="1"/>
          </p:cNvPicPr>
          <p:nvPr/>
        </p:nvPicPr>
        <p:blipFill>
          <a:blip r:embed="rId2">
            <a:extLst/>
          </a:blip>
          <a:stretch>
            <a:fillRect/>
          </a:stretch>
        </p:blipFill>
        <p:spPr>
          <a:xfrm>
            <a:off x="450850" y="219075"/>
            <a:ext cx="8248650" cy="6303963"/>
          </a:xfrm>
          <a:prstGeom prst="rect">
            <a:avLst/>
          </a:prstGeom>
          <a:ln w="12700">
            <a:miter lim="400000"/>
          </a:ln>
        </p:spPr>
      </p:pic>
    </p:spTree>
  </p:cSld>
  <p:clrMapOvr>
    <a:masterClrMapping/>
  </p:clrMapOvr>
  <p:transition xmlns:p14="http://schemas.microsoft.com/office/powerpoint/2010/main" spd="med" advClick="1" p14:dur="1000"/>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9" name="image.png"/>
          <p:cNvPicPr>
            <a:picLocks noChangeAspect="1"/>
          </p:cNvPicPr>
          <p:nvPr/>
        </p:nvPicPr>
        <p:blipFill>
          <a:blip r:embed="rId2">
            <a:extLst/>
          </a:blip>
          <a:stretch>
            <a:fillRect/>
          </a:stretch>
        </p:blipFill>
        <p:spPr>
          <a:xfrm>
            <a:off x="523875" y="334962"/>
            <a:ext cx="8096250" cy="6188076"/>
          </a:xfrm>
          <a:prstGeom prst="rect">
            <a:avLst/>
          </a:prstGeom>
          <a:ln w="12700">
            <a:miter lim="400000"/>
          </a:ln>
        </p:spPr>
      </p:pic>
    </p:spTree>
  </p:cSld>
  <p:clrMapOvr>
    <a:masterClrMapping/>
  </p:clrMapOvr>
  <p:transition xmlns:p14="http://schemas.microsoft.com/office/powerpoint/2010/main" spd="med" advClick="1" p14:dur="1000"/>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81" name="image.png"/>
          <p:cNvPicPr>
            <a:picLocks noChangeAspect="1"/>
          </p:cNvPicPr>
          <p:nvPr/>
        </p:nvPicPr>
        <p:blipFill>
          <a:blip r:embed="rId2">
            <a:extLst/>
          </a:blip>
          <a:stretch>
            <a:fillRect/>
          </a:stretch>
        </p:blipFill>
        <p:spPr>
          <a:xfrm>
            <a:off x="371475" y="219075"/>
            <a:ext cx="8401050" cy="6419850"/>
          </a:xfrm>
          <a:prstGeom prst="rect">
            <a:avLst/>
          </a:prstGeom>
          <a:ln w="12700">
            <a:miter lim="400000"/>
          </a:ln>
        </p:spPr>
      </p:pic>
    </p:spTree>
  </p:cSld>
  <p:clrMapOvr>
    <a:masterClrMapping/>
  </p:clrMapOvr>
  <p:transition xmlns:p14="http://schemas.microsoft.com/office/powerpoint/2010/main" spd="med" advClick="1" p14:dur="1000"/>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83" name="image.png"/>
          <p:cNvPicPr>
            <a:picLocks noChangeAspect="1"/>
          </p:cNvPicPr>
          <p:nvPr/>
        </p:nvPicPr>
        <p:blipFill>
          <a:blip r:embed="rId2">
            <a:extLst/>
          </a:blip>
          <a:stretch>
            <a:fillRect/>
          </a:stretch>
        </p:blipFill>
        <p:spPr>
          <a:xfrm>
            <a:off x="450850" y="146050"/>
            <a:ext cx="8401050" cy="6419850"/>
          </a:xfrm>
          <a:prstGeom prst="rect">
            <a:avLst/>
          </a:prstGeom>
          <a:ln w="12700">
            <a:miter lim="400000"/>
          </a:ln>
        </p:spPr>
      </p:pic>
    </p:spTree>
  </p:cSld>
  <p:clrMapOvr>
    <a:masterClrMapping/>
  </p:clrMapOvr>
  <p:transition xmlns:p14="http://schemas.microsoft.com/office/powerpoint/2010/main" spd="med" advClick="1" p14:dur="1000"/>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85" name="image.png"/>
          <p:cNvPicPr>
            <a:picLocks noChangeAspect="1"/>
          </p:cNvPicPr>
          <p:nvPr/>
        </p:nvPicPr>
        <p:blipFill>
          <a:blip r:embed="rId2">
            <a:extLst/>
          </a:blip>
          <a:stretch>
            <a:fillRect/>
          </a:stretch>
        </p:blipFill>
        <p:spPr>
          <a:xfrm>
            <a:off x="523875" y="298450"/>
            <a:ext cx="8096250" cy="6188075"/>
          </a:xfrm>
          <a:prstGeom prst="rect">
            <a:avLst/>
          </a:prstGeom>
          <a:ln w="12700">
            <a:miter lim="400000"/>
          </a:ln>
        </p:spPr>
      </p:pic>
    </p:spTree>
  </p:cSld>
  <p:clrMapOvr>
    <a:masterClrMapping/>
  </p:clrMapOvr>
  <p:transition xmlns:p14="http://schemas.microsoft.com/office/powerpoint/2010/main" spd="med" advClick="1" p14:dur="1000"/>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87" name="image.png"/>
          <p:cNvPicPr>
            <a:picLocks noChangeAspect="1"/>
          </p:cNvPicPr>
          <p:nvPr/>
        </p:nvPicPr>
        <p:blipFill>
          <a:blip r:embed="rId2">
            <a:extLst/>
          </a:blip>
          <a:stretch>
            <a:fillRect/>
          </a:stretch>
        </p:blipFill>
        <p:spPr>
          <a:xfrm>
            <a:off x="450850" y="274637"/>
            <a:ext cx="8096250" cy="6192838"/>
          </a:xfrm>
          <a:prstGeom prst="rect">
            <a:avLst/>
          </a:prstGeom>
          <a:ln w="12700">
            <a:miter lim="400000"/>
          </a:ln>
        </p:spPr>
      </p:pic>
    </p:spTree>
  </p:cSld>
  <p:clrMapOvr>
    <a:masterClrMapping/>
  </p:clrMapOvr>
  <p:transition xmlns:p14="http://schemas.microsoft.com/office/powerpoint/2010/main" spd="med" advClick="1" p14:dur="1000"/>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89" name="image.png"/>
          <p:cNvPicPr>
            <a:picLocks noChangeAspect="1"/>
          </p:cNvPicPr>
          <p:nvPr/>
        </p:nvPicPr>
        <p:blipFill>
          <a:blip r:embed="rId2">
            <a:extLst/>
          </a:blip>
          <a:stretch>
            <a:fillRect/>
          </a:stretch>
        </p:blipFill>
        <p:spPr>
          <a:xfrm>
            <a:off x="523875" y="334962"/>
            <a:ext cx="8023225" cy="6132513"/>
          </a:xfrm>
          <a:prstGeom prst="rect">
            <a:avLst/>
          </a:prstGeom>
          <a:ln w="12700">
            <a:miter lim="400000"/>
          </a:ln>
        </p:spPr>
      </p:pic>
    </p:spTree>
  </p:cSld>
  <p:clrMapOvr>
    <a:masterClrMapping/>
  </p:clrMapOvr>
  <p:transition xmlns:p14="http://schemas.microsoft.com/office/powerpoint/2010/main" spd="med" advClick="1" p14:dur="1000"/>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91" name="image.png"/>
          <p:cNvPicPr>
            <a:picLocks noChangeAspect="1"/>
          </p:cNvPicPr>
          <p:nvPr/>
        </p:nvPicPr>
        <p:blipFill>
          <a:blip r:embed="rId2">
            <a:extLst/>
          </a:blip>
          <a:stretch>
            <a:fillRect/>
          </a:stretch>
        </p:blipFill>
        <p:spPr>
          <a:xfrm>
            <a:off x="603250" y="390525"/>
            <a:ext cx="7943850" cy="6076950"/>
          </a:xfrm>
          <a:prstGeom prst="rect">
            <a:avLst/>
          </a:prstGeom>
          <a:ln w="12700">
            <a:miter lim="400000"/>
          </a:ln>
        </p:spPr>
      </p:pic>
    </p:spTree>
  </p:cSld>
  <p:clrMapOvr>
    <a:masterClrMapping/>
  </p:clrMapOvr>
  <p:transition xmlns:p14="http://schemas.microsoft.com/office/powerpoint/2010/main" spd="med" advClick="1" p14:dur="1000"/>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93" name="image.png"/>
          <p:cNvPicPr>
            <a:picLocks noChangeAspect="1"/>
          </p:cNvPicPr>
          <p:nvPr/>
        </p:nvPicPr>
        <p:blipFill>
          <a:blip r:embed="rId2">
            <a:extLst/>
          </a:blip>
          <a:stretch>
            <a:fillRect/>
          </a:stretch>
        </p:blipFill>
        <p:spPr>
          <a:xfrm>
            <a:off x="676275" y="450850"/>
            <a:ext cx="7791450" cy="5962650"/>
          </a:xfrm>
          <a:prstGeom prst="rect">
            <a:avLst/>
          </a:prstGeom>
          <a:ln w="12700">
            <a:miter lim="400000"/>
          </a:ln>
        </p:spPr>
      </p:pic>
    </p:spTree>
  </p:cSld>
  <p:clrMapOvr>
    <a:masterClrMapping/>
  </p:clrMapOvr>
  <p:transition xmlns:p14="http://schemas.microsoft.com/office/powerpoint/2010/main" spd="med" advClick="1" p14:dur="1000"/>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95" name="image.png"/>
          <p:cNvPicPr>
            <a:picLocks noChangeAspect="1"/>
          </p:cNvPicPr>
          <p:nvPr/>
        </p:nvPicPr>
        <p:blipFill>
          <a:blip r:embed="rId2">
            <a:extLst/>
          </a:blip>
          <a:stretch>
            <a:fillRect/>
          </a:stretch>
        </p:blipFill>
        <p:spPr>
          <a:xfrm>
            <a:off x="0" y="-381000"/>
            <a:ext cx="10056813" cy="7924800"/>
          </a:xfrm>
          <a:prstGeom prst="rect">
            <a:avLst/>
          </a:prstGeom>
          <a:ln w="12700">
            <a:miter lim="400000"/>
          </a:ln>
        </p:spPr>
      </p:pic>
      <p:sp>
        <p:nvSpPr>
          <p:cNvPr id="296" name="Shape 296"/>
          <p:cNvSpPr/>
          <p:nvPr/>
        </p:nvSpPr>
        <p:spPr>
          <a:xfrm>
            <a:off x="8153400" y="6324600"/>
            <a:ext cx="1089984" cy="281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8" name="Shape 298"/>
          <p:cNvSpPr/>
          <p:nvPr/>
        </p:nvSpPr>
        <p:spPr>
          <a:xfrm>
            <a:off x="609600" y="609600"/>
            <a:ext cx="9043651" cy="3806190"/>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2800"/>
            </a:pPr>
          </a:p>
          <a:p>
            <a:pPr defTabSz="685800">
              <a:defRPr b="1" sz="2800"/>
            </a:pPr>
            <a:r>
              <a:t>One day, Grandma is at the airport in Los Angeles .   </a:t>
            </a:r>
          </a:p>
          <a:p>
            <a:pPr defTabSz="685800">
              <a:defRPr b="1" sz="2800"/>
            </a:pPr>
            <a:r>
              <a:t>She is not very happy.  She does not smile. A person </a:t>
            </a:r>
          </a:p>
          <a:p>
            <a:pPr defTabSz="685800">
              <a:defRPr b="1" sz="2800"/>
            </a:pPr>
            <a:r>
              <a:t>smiles at her and says “Hello Ma’am “.   She does not </a:t>
            </a:r>
          </a:p>
          <a:p>
            <a:pPr defTabSz="685800">
              <a:defRPr b="1" sz="2800"/>
            </a:pPr>
            <a:r>
              <a:t>respond.   The person is not happy.  A person smiles </a:t>
            </a:r>
          </a:p>
          <a:p>
            <a:pPr defTabSz="685800">
              <a:defRPr b="1" sz="2800"/>
            </a:pPr>
            <a:r>
              <a:t>at her and says, “Good morning, beautiful,” and </a:t>
            </a:r>
          </a:p>
          <a:p>
            <a:pPr defTabSz="685800">
              <a:defRPr b="1" sz="2800"/>
            </a:pPr>
            <a:r>
              <a:t>Grandma smiles.  She is happy.</a:t>
            </a:r>
          </a:p>
        </p:txBody>
      </p:sp>
      <p:sp>
        <p:nvSpPr>
          <p:cNvPr id="299" name="Shape 299"/>
          <p:cNvSpPr/>
          <p:nvPr/>
        </p:nvSpPr>
        <p:spPr>
          <a:xfrm>
            <a:off x="7467600" y="6172200"/>
            <a:ext cx="1089984" cy="281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1" name="Shape 301"/>
          <p:cNvSpPr/>
          <p:nvPr/>
        </p:nvSpPr>
        <p:spPr>
          <a:xfrm>
            <a:off x="304800" y="533400"/>
            <a:ext cx="7639656" cy="4110990"/>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wrap="none" lIns="45719" rIns="45719">
            <a:spAutoFit/>
          </a:bodyPr>
          <a:lstStyle/>
          <a:p>
            <a:pPr defTabSz="685800">
              <a:defRPr b="1" sz="4000"/>
            </a:pPr>
            <a:r>
              <a:t> (One day, or Next Tuesday )  </a:t>
            </a:r>
          </a:p>
          <a:p>
            <a:pPr defTabSz="685800">
              <a:defRPr b="1" sz="4000"/>
            </a:pPr>
          </a:p>
          <a:p>
            <a:pPr defTabSz="685800">
              <a:defRPr b="1" sz="4000"/>
            </a:pPr>
            <a:r>
              <a:t>Grandma  is  at  the ( Walmart, airport) </a:t>
            </a:r>
          </a:p>
          <a:p>
            <a:pPr defTabSz="685800">
              <a:defRPr b="1" sz="4000"/>
            </a:pPr>
            <a:r>
              <a:t> </a:t>
            </a:r>
          </a:p>
          <a:p>
            <a:pPr defTabSz="685800">
              <a:defRPr b="1" sz="4000"/>
            </a:pPr>
            <a:r>
              <a:t>in (Australia, Los Angeles ).   </a:t>
            </a:r>
          </a:p>
          <a:p>
            <a:pPr defTabSz="685800">
              <a:defRPr b="1" sz="1300"/>
            </a:pPr>
            <a:r>
              <a:t> </a:t>
            </a:r>
          </a:p>
        </p:txBody>
      </p:sp>
      <p:sp>
        <p:nvSpPr>
          <p:cNvPr id="302" name="Shape 302"/>
          <p:cNvSpPr/>
          <p:nvPr/>
        </p:nvSpPr>
        <p:spPr>
          <a:xfrm>
            <a:off x="6934200" y="6172200"/>
            <a:ext cx="1089984" cy="281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4" name="Shape 304"/>
          <p:cNvSpPr/>
          <p:nvPr/>
        </p:nvSpPr>
        <p:spPr>
          <a:xfrm>
            <a:off x="1371600" y="990600"/>
            <a:ext cx="6553200" cy="3628390"/>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spAutoFit/>
          </a:bodyPr>
          <a:lstStyle/>
          <a:p>
            <a:pPr defTabSz="685800">
              <a:defRPr b="1" sz="3200"/>
            </a:pPr>
            <a:r>
              <a:t>She is not very (sad, happy).   </a:t>
            </a:r>
          </a:p>
          <a:p>
            <a:pPr defTabSz="685800">
              <a:defRPr b="1" sz="3200"/>
            </a:pPr>
            <a:r>
              <a:t> </a:t>
            </a:r>
          </a:p>
          <a:p>
            <a:pPr defTabSz="685800">
              <a:defRPr b="1" sz="3200"/>
            </a:pPr>
            <a:r>
              <a:t>She does not (smile, sing).  </a:t>
            </a:r>
          </a:p>
          <a:p>
            <a:pPr defTabSz="685800">
              <a:defRPr b="1" sz="3200"/>
            </a:pPr>
            <a:r>
              <a:t> </a:t>
            </a:r>
          </a:p>
          <a:p>
            <a:pPr defTabSz="685800">
              <a:defRPr b="1" sz="3200"/>
            </a:pPr>
            <a:r>
              <a:t>(Godzilla, a person) smiles at her and  (sings,says)   "Hello Ma'am ".  </a:t>
            </a:r>
            <a:r>
              <a:rPr b="0" sz="1300"/>
              <a:t> </a:t>
            </a:r>
            <a:endParaRPr sz="1300"/>
          </a:p>
          <a:p>
            <a:pPr defTabSz="685800">
              <a:defRPr sz="1300"/>
            </a:pPr>
            <a:r>
              <a:t> </a:t>
            </a:r>
          </a:p>
        </p:txBody>
      </p:sp>
      <p:sp>
        <p:nvSpPr>
          <p:cNvPr id="305" name="Shape 305"/>
          <p:cNvSpPr/>
          <p:nvPr/>
        </p:nvSpPr>
        <p:spPr>
          <a:xfrm>
            <a:off x="7315200" y="6096000"/>
            <a:ext cx="1089984" cy="281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7" name="Shape 307"/>
          <p:cNvSpPr/>
          <p:nvPr/>
        </p:nvSpPr>
        <p:spPr>
          <a:xfrm>
            <a:off x="609600" y="271462"/>
            <a:ext cx="7924800" cy="6650991"/>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spAutoFit/>
          </a:bodyPr>
          <a:lstStyle/>
          <a:p>
            <a:pPr defTabSz="685800">
              <a:defRPr b="1" sz="2800"/>
            </a:pPr>
          </a:p>
          <a:p>
            <a:pPr defTabSz="685800">
              <a:defRPr b="1" sz="2800"/>
            </a:pPr>
            <a:r>
              <a:t>One beautiful day, Grandma is at the airport in Los Angeles .  She does not smile.  She does not smile because she is not very happy.     A person smiles at her and says “Hello old woman.”  Grandma does not respond and does not smile.   The person is not happy.  </a:t>
            </a:r>
          </a:p>
          <a:p>
            <a:pPr defTabSz="685800">
              <a:defRPr b="1" sz="2800"/>
            </a:pPr>
          </a:p>
          <a:p>
            <a:pPr defTabSz="685800">
              <a:defRPr b="1" sz="2800"/>
            </a:pPr>
            <a:r>
              <a:t>Another person smiles at her and says, “Good morning, Ma’am.”  Grandma does not respond and does not smile. She is not happy and the person is not happy.  Another person smiles at her and says, “Hi  beautiful, ” and Grandma smiles and says “Thank you.”  She is very happy.</a:t>
            </a:r>
          </a:p>
        </p:txBody>
      </p:sp>
      <p:sp>
        <p:nvSpPr>
          <p:cNvPr id="308" name="Shape 308"/>
          <p:cNvSpPr/>
          <p:nvPr/>
        </p:nvSpPr>
        <p:spPr>
          <a:xfrm>
            <a:off x="6934200" y="6324600"/>
            <a:ext cx="1089984" cy="2819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685800">
              <a:defRPr sz="1300"/>
            </a:lvl1pPr>
          </a:lstStyle>
          <a:p>
            <a:pPr/>
            <a:r>
              <a:t>©Clarcq 2015</a:t>
            </a:r>
          </a:p>
        </p:txBody>
      </p:sp>
    </p:spTree>
  </p:cSld>
  <p:clrMapOvr>
    <a:masterClrMapping/>
  </p:clrMapOvr>
  <p:transition xmlns:p14="http://schemas.microsoft.com/office/powerpoint/2010/main" spd="med" advClick="1" p14:dur="1000"/>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0" name="Shape 310"/>
          <p:cNvSpPr/>
          <p:nvPr/>
        </p:nvSpPr>
        <p:spPr>
          <a:xfrm>
            <a:off x="23812" y="0"/>
            <a:ext cx="9120188" cy="8454390"/>
          </a:xfrm>
          <a:prstGeom prst="rect">
            <a:avLst/>
          </a:prstGeom>
          <a:solidFill>
            <a:srgbClr val="FFFFFF"/>
          </a:solidFill>
          <a:ln w="57150">
            <a:solidFill>
              <a:srgbClr val="000000"/>
            </a:solidFill>
          </a:ln>
          <a:extLst>
            <a:ext uri="{C572A759-6A51-4108-AA02-DFA0A04FC94B}">
              <ma14:wrappingTextBoxFlag xmlns:ma14="http://schemas.microsoft.com/office/mac/drawingml/2011/main" val="1"/>
            </a:ext>
          </a:extLst>
        </p:spPr>
        <p:txBody>
          <a:bodyPr lIns="45719" rIns="45719">
            <a:spAutoFit/>
          </a:bodyPr>
          <a:lstStyle/>
          <a:p>
            <a:pPr defTabSz="685800">
              <a:defRPr b="1" sz="2400"/>
            </a:pPr>
          </a:p>
          <a:p>
            <a:pPr defTabSz="685800">
              <a:defRPr b="1" sz="2400"/>
            </a:pPr>
            <a:r>
              <a:t>1.The day is….           A) today   B)  cold   C)  beautiful   D)  Tuesday</a:t>
            </a:r>
          </a:p>
          <a:p>
            <a:pPr defTabSz="685800">
              <a:defRPr b="1" sz="2400"/>
            </a:pPr>
          </a:p>
          <a:p>
            <a:pPr defTabSz="685800">
              <a:defRPr b="1" sz="2400"/>
            </a:pPr>
          </a:p>
          <a:p>
            <a:pPr defTabSz="685800">
              <a:defRPr b="1" sz="2400"/>
            </a:pPr>
            <a:r>
              <a:t>2.She isn’t happy so she        A) laughs             B)  smiles </a:t>
            </a:r>
          </a:p>
          <a:p>
            <a:pPr defTabSz="685800">
              <a:defRPr b="1" sz="2400"/>
            </a:pPr>
            <a:r>
              <a:t>                                                     C) sings               D) celebrates </a:t>
            </a:r>
          </a:p>
          <a:p>
            <a:pPr defTabSz="685800">
              <a:defRPr b="1" sz="2400"/>
            </a:pPr>
          </a:p>
          <a:p>
            <a:pPr defTabSz="685800">
              <a:defRPr b="1" sz="2400"/>
            </a:pPr>
          </a:p>
          <a:p>
            <a:pPr defTabSz="685800">
              <a:defRPr b="1" sz="2400"/>
            </a:pPr>
            <a:r>
              <a:t>3.The first person calls her “_______        A) Ma’am        B)  Grandma</a:t>
            </a:r>
          </a:p>
          <a:p>
            <a:pPr defTabSz="685800">
              <a:defRPr b="1" sz="2400"/>
            </a:pPr>
            <a:r>
              <a:t>                                                                           C) Princess      D) old woman      </a:t>
            </a:r>
          </a:p>
          <a:p>
            <a:pPr defTabSz="685800">
              <a:defRPr b="1" sz="2400"/>
            </a:pPr>
          </a:p>
          <a:p>
            <a:pPr defTabSz="685800">
              <a:defRPr b="1" sz="2400"/>
            </a:pPr>
          </a:p>
          <a:p>
            <a:pPr defTabSz="685800">
              <a:defRPr b="1" sz="2400"/>
            </a:pPr>
            <a:r>
              <a:t>4.How does Grandma react to the first person?        </a:t>
            </a:r>
          </a:p>
          <a:p>
            <a:pPr defTabSz="685800">
              <a:defRPr b="1" sz="2400"/>
            </a:pPr>
            <a:r>
              <a:t> A)  she doesn’t respond      </a:t>
            </a:r>
          </a:p>
          <a:p>
            <a:pPr defTabSz="685800">
              <a:defRPr b="1" sz="2400"/>
            </a:pPr>
            <a:r>
              <a:t> B) she smiles </a:t>
            </a:r>
          </a:p>
          <a:p>
            <a:pPr defTabSz="685800">
              <a:defRPr b="1" sz="2400"/>
            </a:pPr>
            <a:r>
              <a:t> C)  she cries                           </a:t>
            </a:r>
          </a:p>
          <a:p>
            <a:pPr defTabSz="685800">
              <a:defRPr b="1" sz="2400"/>
            </a:pPr>
            <a:r>
              <a:t> D)  she yells</a:t>
            </a:r>
          </a:p>
          <a:p>
            <a:pPr defTabSz="685800">
              <a:defRPr b="1" sz="2400"/>
            </a:pPr>
          </a:p>
          <a:p>
            <a:pPr defTabSz="685800">
              <a:defRPr b="1" sz="1600"/>
            </a:pPr>
            <a:r>
              <a:t>                                                                                                                                                                 </a:t>
            </a:r>
            <a:r>
              <a:rPr b="0"/>
              <a:t>©Clarcq 2015</a:t>
            </a:r>
          </a:p>
        </p:txBody>
      </p:sp>
    </p:spTree>
  </p:cSld>
  <p:clrMapOvr>
    <a:masterClrMapping/>
  </p:clrMapOvr>
  <p:transition xmlns:p14="http://schemas.microsoft.com/office/powerpoint/2010/main" spd="med" advClick="1" p14:dur="1000"/>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4" name="image.png"/>
          <p:cNvPicPr>
            <a:picLocks noChangeAspect="1"/>
          </p:cNvPicPr>
          <p:nvPr/>
        </p:nvPicPr>
        <p:blipFill>
          <a:blip r:embed="rId2">
            <a:extLst/>
          </a:blip>
          <a:stretch>
            <a:fillRect/>
          </a:stretch>
        </p:blipFill>
        <p:spPr>
          <a:xfrm>
            <a:off x="457200" y="342900"/>
            <a:ext cx="8305800" cy="6229350"/>
          </a:xfrm>
          <a:prstGeom prst="rect">
            <a:avLst/>
          </a:prstGeom>
          <a:ln w="12700">
            <a:miter lim="400000"/>
          </a:ln>
        </p:spPr>
      </p:pic>
    </p:spTree>
  </p:cSld>
  <p:clrMapOvr>
    <a:masterClrMapping/>
  </p:clrMapOvr>
  <p:transition xmlns:p14="http://schemas.microsoft.com/office/powerpoint/2010/main" spd="med" advClick="1" p14:dur="1000"/>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6" name="image.png"/>
          <p:cNvPicPr>
            <a:picLocks noChangeAspect="1"/>
          </p:cNvPicPr>
          <p:nvPr/>
        </p:nvPicPr>
        <p:blipFill>
          <a:blip r:embed="rId2">
            <a:extLst/>
          </a:blip>
          <a:stretch>
            <a:fillRect/>
          </a:stretch>
        </p:blipFill>
        <p:spPr>
          <a:xfrm>
            <a:off x="609600" y="457200"/>
            <a:ext cx="7924800" cy="5943600"/>
          </a:xfrm>
          <a:prstGeom prst="rect">
            <a:avLst/>
          </a:prstGeom>
          <a:ln w="12700">
            <a:miter lim="400000"/>
          </a:ln>
        </p:spPr>
      </p:pic>
    </p:spTree>
  </p:cSld>
  <p:clrMapOvr>
    <a:masterClrMapping/>
  </p:clrMapOvr>
  <p:transition xmlns:p14="http://schemas.microsoft.com/office/powerpoint/2010/main" spd="med" advClick="1" p14:dur="1000"/>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8" name="image.png"/>
          <p:cNvPicPr>
            <a:picLocks noChangeAspect="1"/>
          </p:cNvPicPr>
          <p:nvPr/>
        </p:nvPicPr>
        <p:blipFill>
          <a:blip r:embed="rId2">
            <a:extLst/>
          </a:blip>
          <a:stretch>
            <a:fillRect/>
          </a:stretch>
        </p:blipFill>
        <p:spPr>
          <a:xfrm>
            <a:off x="762000" y="571500"/>
            <a:ext cx="7467600" cy="5600700"/>
          </a:xfrm>
          <a:prstGeom prst="rect">
            <a:avLst/>
          </a:prstGeom>
          <a:ln w="12700">
            <a:miter lim="400000"/>
          </a:ln>
        </p:spPr>
      </p:pic>
    </p:spTree>
  </p:cSld>
  <p:clrMapOvr>
    <a:masterClrMapping/>
  </p:clrMapOvr>
  <p:transition xmlns:p14="http://schemas.microsoft.com/office/powerpoint/2010/main" spd="med" advClick="1" p14:dur="1000"/>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0" name="image.png"/>
          <p:cNvPicPr>
            <a:picLocks noChangeAspect="1"/>
          </p:cNvPicPr>
          <p:nvPr/>
        </p:nvPicPr>
        <p:blipFill>
          <a:blip r:embed="rId2">
            <a:extLst/>
          </a:blip>
          <a:stretch>
            <a:fillRect/>
          </a:stretch>
        </p:blipFill>
        <p:spPr>
          <a:xfrm>
            <a:off x="381000" y="228600"/>
            <a:ext cx="8382000" cy="6286500"/>
          </a:xfrm>
          <a:prstGeom prst="rect">
            <a:avLst/>
          </a:prstGeom>
          <a:ln w="12700">
            <a:miter lim="400000"/>
          </a:ln>
        </p:spPr>
      </p:pic>
    </p:spTree>
  </p:cSld>
  <p:clrMapOvr>
    <a:masterClrMapping/>
  </p:clrMapOvr>
  <p:transition xmlns:p14="http://schemas.microsoft.com/office/powerpoint/2010/main" spd="med" advClick="1" p14:dur="1000"/>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2" name="image.png"/>
          <p:cNvPicPr>
            <a:picLocks noChangeAspect="1"/>
          </p:cNvPicPr>
          <p:nvPr/>
        </p:nvPicPr>
        <p:blipFill>
          <a:blip r:embed="rId2">
            <a:extLst/>
          </a:blip>
          <a:stretch>
            <a:fillRect/>
          </a:stretch>
        </p:blipFill>
        <p:spPr>
          <a:xfrm>
            <a:off x="457200" y="342900"/>
            <a:ext cx="8077200" cy="6057900"/>
          </a:xfrm>
          <a:prstGeom prst="rect">
            <a:avLst/>
          </a:prstGeom>
          <a:ln w="12700">
            <a:miter lim="400000"/>
          </a:ln>
        </p:spPr>
      </p:pic>
    </p:spTree>
  </p:cSld>
  <p:clrMapOvr>
    <a:masterClrMapping/>
  </p:clrMapOvr>
  <p:transition xmlns:p14="http://schemas.microsoft.com/office/powerpoint/2010/main" spd="med" advClick="1" p14:dur="1000"/>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4" name="image.png"/>
          <p:cNvPicPr>
            <a:picLocks noChangeAspect="1"/>
          </p:cNvPicPr>
          <p:nvPr/>
        </p:nvPicPr>
        <p:blipFill>
          <a:blip r:embed="rId2">
            <a:extLst/>
          </a:blip>
          <a:stretch>
            <a:fillRect/>
          </a:stretch>
        </p:blipFill>
        <p:spPr>
          <a:xfrm>
            <a:off x="609600" y="609600"/>
            <a:ext cx="7924800" cy="5943600"/>
          </a:xfrm>
          <a:prstGeom prst="rect">
            <a:avLst/>
          </a:prstGeom>
          <a:ln w="12700">
            <a:miter lim="400000"/>
          </a:ln>
        </p:spPr>
      </p:pic>
    </p:spTree>
  </p:cSld>
  <p:clrMapOvr>
    <a:masterClrMapping/>
  </p:clrMapOvr>
  <p:transition xmlns:p14="http://schemas.microsoft.com/office/powerpoint/2010/main" spd="med" advClick="1" p14:dur="1000"/>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6" name="image.png"/>
          <p:cNvPicPr>
            <a:picLocks noChangeAspect="1"/>
          </p:cNvPicPr>
          <p:nvPr/>
        </p:nvPicPr>
        <p:blipFill>
          <a:blip r:embed="rId2">
            <a:extLst/>
          </a:blip>
          <a:stretch>
            <a:fillRect/>
          </a:stretch>
        </p:blipFill>
        <p:spPr>
          <a:xfrm>
            <a:off x="685800" y="609600"/>
            <a:ext cx="7848600" cy="5886450"/>
          </a:xfrm>
          <a:prstGeom prst="rect">
            <a:avLst/>
          </a:prstGeom>
          <a:ln w="12700">
            <a:miter lim="400000"/>
          </a:ln>
        </p:spPr>
      </p:pic>
    </p:spTree>
  </p:cSld>
  <p:clrMapOvr>
    <a:masterClrMapping/>
  </p:clrMapOvr>
  <p:transition xmlns:p14="http://schemas.microsoft.com/office/powerpoint/2010/main" spd="med" advClick="1" p14:dur="1000"/>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8" name="image.png"/>
          <p:cNvPicPr>
            <a:picLocks noChangeAspect="1"/>
          </p:cNvPicPr>
          <p:nvPr/>
        </p:nvPicPr>
        <p:blipFill>
          <a:blip r:embed="rId2">
            <a:extLst/>
          </a:blip>
          <a:stretch>
            <a:fillRect/>
          </a:stretch>
        </p:blipFill>
        <p:spPr>
          <a:xfrm>
            <a:off x="609600" y="609600"/>
            <a:ext cx="7696200" cy="5772150"/>
          </a:xfrm>
          <a:prstGeom prst="rect">
            <a:avLst/>
          </a:prstGeom>
          <a:ln w="12700">
            <a:miter lim="400000"/>
          </a:ln>
        </p:spPr>
      </p:pic>
    </p:spTree>
  </p:cSld>
  <p:clrMapOvr>
    <a:masterClrMapping/>
  </p:clrMapOvr>
  <p:transition xmlns:p14="http://schemas.microsoft.com/office/powerpoint/2010/main" spd="med" advClick="1" p14:dur="1000"/>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0" name="image.png"/>
          <p:cNvPicPr>
            <a:picLocks noChangeAspect="1"/>
          </p:cNvPicPr>
          <p:nvPr/>
        </p:nvPicPr>
        <p:blipFill>
          <a:blip r:embed="rId2">
            <a:extLst/>
          </a:blip>
          <a:stretch>
            <a:fillRect/>
          </a:stretch>
        </p:blipFill>
        <p:spPr>
          <a:xfrm>
            <a:off x="533400" y="457200"/>
            <a:ext cx="8077200" cy="6057900"/>
          </a:xfrm>
          <a:prstGeom prst="rect">
            <a:avLst/>
          </a:prstGeom>
          <a:ln w="12700">
            <a:miter lim="400000"/>
          </a:ln>
        </p:spPr>
      </p:pic>
    </p:spTree>
  </p:cSld>
  <p:clrMapOvr>
    <a:masterClrMapping/>
  </p:clrMapOvr>
  <p:transition xmlns:p14="http://schemas.microsoft.com/office/powerpoint/2010/main" spd="med" advClick="1" p14:dur="1000"/>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2" name="image.png"/>
          <p:cNvPicPr>
            <a:picLocks noChangeAspect="1"/>
          </p:cNvPicPr>
          <p:nvPr/>
        </p:nvPicPr>
        <p:blipFill>
          <a:blip r:embed="rId2">
            <a:extLst/>
          </a:blip>
          <a:stretch>
            <a:fillRect/>
          </a:stretch>
        </p:blipFill>
        <p:spPr>
          <a:xfrm>
            <a:off x="685800" y="685800"/>
            <a:ext cx="7620000" cy="5715000"/>
          </a:xfrm>
          <a:prstGeom prst="rect">
            <a:avLst/>
          </a:prstGeom>
          <a:ln w="12700">
            <a:miter lim="400000"/>
          </a:ln>
        </p:spPr>
      </p:pic>
    </p:spTree>
  </p:cSld>
  <p:clrMapOvr>
    <a:masterClrMapping/>
  </p:clrMapOvr>
  <p:transition xmlns:p14="http://schemas.microsoft.com/office/powerpoint/2010/main" spd="med" advClick="1" p14:dur="1000"/>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4" name="image.png"/>
          <p:cNvPicPr>
            <a:picLocks noChangeAspect="1"/>
          </p:cNvPicPr>
          <p:nvPr/>
        </p:nvPicPr>
        <p:blipFill>
          <a:blip r:embed="rId2">
            <a:extLst/>
          </a:blip>
          <a:stretch>
            <a:fillRect/>
          </a:stretch>
        </p:blipFill>
        <p:spPr>
          <a:xfrm>
            <a:off x="533400" y="533400"/>
            <a:ext cx="8077200" cy="6057900"/>
          </a:xfrm>
          <a:prstGeom prst="rect">
            <a:avLst/>
          </a:prstGeom>
          <a:ln w="12700">
            <a:miter lim="400000"/>
          </a:ln>
        </p:spPr>
      </p:pic>
    </p:spTree>
  </p:cSld>
  <p:clrMapOvr>
    <a:masterClrMapping/>
  </p:clrMapOvr>
  <p:transition xmlns:p14="http://schemas.microsoft.com/office/powerpoint/2010/main" spd="med" advClick="1" p14:dur="1000"/>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6" name="image.png"/>
          <p:cNvPicPr>
            <a:picLocks noChangeAspect="1"/>
          </p:cNvPicPr>
          <p:nvPr/>
        </p:nvPicPr>
        <p:blipFill>
          <a:blip r:embed="rId2">
            <a:extLst/>
          </a:blip>
          <a:stretch>
            <a:fillRect/>
          </a:stretch>
        </p:blipFill>
        <p:spPr>
          <a:xfrm>
            <a:off x="533400" y="457200"/>
            <a:ext cx="8001000" cy="6000750"/>
          </a:xfrm>
          <a:prstGeom prst="rect">
            <a:avLst/>
          </a:prstGeom>
          <a:ln w="12700">
            <a:miter lim="400000"/>
          </a:ln>
        </p:spPr>
      </p:pic>
    </p:spTree>
  </p:cSld>
  <p:clrMapOvr>
    <a:masterClrMapping/>
  </p:clrMapOvr>
  <p:transition xmlns:p14="http://schemas.microsoft.com/office/powerpoint/2010/main" spd="med" advClick="1" p14:dur="1000"/>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8" name="image.png"/>
          <p:cNvPicPr>
            <a:picLocks noChangeAspect="1"/>
          </p:cNvPicPr>
          <p:nvPr/>
        </p:nvPicPr>
        <p:blipFill>
          <a:blip r:embed="rId2">
            <a:extLst/>
          </a:blip>
          <a:stretch>
            <a:fillRect/>
          </a:stretch>
        </p:blipFill>
        <p:spPr>
          <a:xfrm>
            <a:off x="609600" y="457200"/>
            <a:ext cx="8077200" cy="6057900"/>
          </a:xfrm>
          <a:prstGeom prst="rect">
            <a:avLst/>
          </a:prstGeom>
          <a:ln w="12700">
            <a:miter lim="400000"/>
          </a:ln>
        </p:spPr>
      </p:pic>
    </p:spTree>
  </p:cSld>
  <p:clrMapOvr>
    <a:masterClrMapping/>
  </p:clrMapOvr>
  <p:transition xmlns:p14="http://schemas.microsoft.com/office/powerpoint/2010/main" spd="med" advClick="1" p14:dur="1000"/>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40" name="image.png"/>
          <p:cNvPicPr>
            <a:picLocks noChangeAspect="1"/>
          </p:cNvPicPr>
          <p:nvPr/>
        </p:nvPicPr>
        <p:blipFill>
          <a:blip r:embed="rId2">
            <a:extLst/>
          </a:blip>
          <a:stretch>
            <a:fillRect/>
          </a:stretch>
        </p:blipFill>
        <p:spPr>
          <a:xfrm>
            <a:off x="457200" y="342900"/>
            <a:ext cx="8382000" cy="6286500"/>
          </a:xfrm>
          <a:prstGeom prst="rect">
            <a:avLst/>
          </a:prstGeom>
          <a:ln w="12700">
            <a:miter lim="400000"/>
          </a:ln>
        </p:spPr>
      </p:pic>
    </p:spTree>
  </p:cSld>
  <p:clrMapOvr>
    <a:masterClrMapping/>
  </p:clrMapOvr>
  <p:transition xmlns:p14="http://schemas.microsoft.com/office/powerpoint/2010/main" spd="med" advClick="1" p14:dur="1000"/>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42" name="image.png"/>
          <p:cNvPicPr>
            <a:picLocks noChangeAspect="1"/>
          </p:cNvPicPr>
          <p:nvPr/>
        </p:nvPicPr>
        <p:blipFill>
          <a:blip r:embed="rId2">
            <a:extLst/>
          </a:blip>
          <a:stretch>
            <a:fillRect/>
          </a:stretch>
        </p:blipFill>
        <p:spPr>
          <a:xfrm>
            <a:off x="685800" y="609600"/>
            <a:ext cx="7772400" cy="5829300"/>
          </a:xfrm>
          <a:prstGeom prst="rect">
            <a:avLst/>
          </a:prstGeom>
          <a:ln w="12700">
            <a:miter lim="400000"/>
          </a:ln>
        </p:spPr>
      </p:pic>
    </p:spTree>
  </p:cSld>
  <p:clrMapOvr>
    <a:masterClrMapping/>
  </p:clrMapOvr>
  <p:transition xmlns:p14="http://schemas.microsoft.com/office/powerpoint/2010/main" spd="med" advClick="1" p14:dur="1000"/>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44" name="image.png"/>
          <p:cNvPicPr>
            <a:picLocks noChangeAspect="1"/>
          </p:cNvPicPr>
          <p:nvPr/>
        </p:nvPicPr>
        <p:blipFill>
          <a:blip r:embed="rId2">
            <a:extLst/>
          </a:blip>
          <a:stretch>
            <a:fillRect/>
          </a:stretch>
        </p:blipFill>
        <p:spPr>
          <a:xfrm>
            <a:off x="609600" y="457200"/>
            <a:ext cx="7848600" cy="5886450"/>
          </a:xfrm>
          <a:prstGeom prst="rect">
            <a:avLst/>
          </a:prstGeom>
          <a:ln w="12700">
            <a:miter lim="400000"/>
          </a:ln>
        </p:spPr>
      </p:pic>
    </p:spTree>
  </p:cSld>
  <p:clrMapOvr>
    <a:masterClrMapping/>
  </p:clrMapOvr>
  <p:transition xmlns:p14="http://schemas.microsoft.com/office/powerpoint/2010/main" spd="med" advClick="1" p14:dur="1000"/>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46" name="image.png"/>
          <p:cNvPicPr>
            <a:picLocks noChangeAspect="1"/>
          </p:cNvPicPr>
          <p:nvPr/>
        </p:nvPicPr>
        <p:blipFill>
          <a:blip r:embed="rId2">
            <a:extLst/>
          </a:blip>
          <a:stretch>
            <a:fillRect/>
          </a:stretch>
        </p:blipFill>
        <p:spPr>
          <a:xfrm>
            <a:off x="685800" y="533400"/>
            <a:ext cx="7924800" cy="5943600"/>
          </a:xfrm>
          <a:prstGeom prst="rect">
            <a:avLst/>
          </a:prstGeom>
          <a:ln w="12700">
            <a:miter lim="400000"/>
          </a:ln>
        </p:spPr>
      </p:pic>
    </p:spTree>
  </p:cSld>
  <p:clrMapOvr>
    <a:masterClrMapping/>
  </p:clrMapOvr>
  <p:transition xmlns:p14="http://schemas.microsoft.com/office/powerpoint/2010/main" spd="med" advClick="1" p14:dur="1000"/>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48" name="image.png"/>
          <p:cNvPicPr>
            <a:picLocks noChangeAspect="1"/>
          </p:cNvPicPr>
          <p:nvPr/>
        </p:nvPicPr>
        <p:blipFill>
          <a:blip r:embed="rId2">
            <a:extLst/>
          </a:blip>
          <a:stretch>
            <a:fillRect/>
          </a:stretch>
        </p:blipFill>
        <p:spPr>
          <a:xfrm>
            <a:off x="533400" y="457200"/>
            <a:ext cx="8229600" cy="6172200"/>
          </a:xfrm>
          <a:prstGeom prst="rect">
            <a:avLst/>
          </a:prstGeom>
          <a:ln w="12700">
            <a:miter lim="400000"/>
          </a:ln>
        </p:spPr>
      </p:pic>
    </p:spTree>
  </p:cSld>
  <p:clrMapOvr>
    <a:masterClrMapping/>
  </p:clrMapOvr>
  <p:transition xmlns:p14="http://schemas.microsoft.com/office/powerpoint/2010/main" spd="med" advClick="1" p14:dur="1000"/>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50" name="image.png"/>
          <p:cNvPicPr>
            <a:picLocks noChangeAspect="1"/>
          </p:cNvPicPr>
          <p:nvPr/>
        </p:nvPicPr>
        <p:blipFill>
          <a:blip r:embed="rId2">
            <a:extLst/>
          </a:blip>
          <a:stretch>
            <a:fillRect/>
          </a:stretch>
        </p:blipFill>
        <p:spPr>
          <a:xfrm>
            <a:off x="762000" y="457200"/>
            <a:ext cx="7924800" cy="5943600"/>
          </a:xfrm>
          <a:prstGeom prst="rect">
            <a:avLst/>
          </a:prstGeom>
          <a:ln w="12700">
            <a:miter lim="400000"/>
          </a:ln>
        </p:spPr>
      </p:pic>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